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7" r:id="rId2"/>
    <p:sldId id="258" r:id="rId3"/>
    <p:sldId id="263" r:id="rId4"/>
    <p:sldId id="264" r:id="rId5"/>
    <p:sldId id="266" r:id="rId6"/>
    <p:sldId id="267" r:id="rId7"/>
    <p:sldId id="268" r:id="rId8"/>
    <p:sldId id="270" r:id="rId9"/>
    <p:sldId id="271"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6"/>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4"/>
  </p:normalViewPr>
  <p:slideViewPr>
    <p:cSldViewPr snapToGrid="0" snapToObjects="1">
      <p:cViewPr varScale="1">
        <p:scale>
          <a:sx n="71" d="100"/>
          <a:sy n="71" d="100"/>
        </p:scale>
        <p:origin x="10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8788"/>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8788"/>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400" cy="360045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8787"/>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92" name="Shape 92"/>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rgbClr val="00B050"/>
                </a:solidFill>
                <a:latin typeface="Calibri"/>
                <a:ea typeface="Calibri"/>
                <a:cs typeface="Calibri"/>
                <a:sym typeface="Calibri"/>
              </a:rPr>
              <a:t>What is Zoom?</a:t>
            </a:r>
            <a:endParaRPr/>
          </a:p>
          <a:p>
            <a:pPr marL="0" marR="0" lvl="0" indent="0" algn="l" rtl="0">
              <a:spcBef>
                <a:spcPts val="0"/>
              </a:spcBef>
              <a:spcAft>
                <a:spcPts val="0"/>
              </a:spcAft>
              <a:buNone/>
            </a:pPr>
            <a:endParaRPr sz="1200" b="0" i="0" u="none" strike="noStrike" cap="none">
              <a:solidFill>
                <a:srgbClr val="00B050"/>
              </a:solidFill>
              <a:latin typeface="Calibri"/>
              <a:ea typeface="Calibri"/>
              <a:cs typeface="Calibri"/>
              <a:sym typeface="Calibri"/>
            </a:endParaRPr>
          </a:p>
          <a:p>
            <a:pPr marL="0" marR="0" lvl="0" indent="0" algn="just" rtl="0">
              <a:spcBef>
                <a:spcPts val="0"/>
              </a:spcBef>
              <a:spcAft>
                <a:spcPts val="0"/>
              </a:spcAft>
              <a:buClr>
                <a:schemeClr val="dk1"/>
              </a:buClr>
              <a:buFont typeface="Calibri"/>
              <a:buNone/>
            </a:pPr>
            <a:r>
              <a:rPr lang="en-US" sz="1200" b="0" i="0" u="none" strike="noStrike" cap="none">
                <a:solidFill>
                  <a:schemeClr val="dk1"/>
                </a:solidFill>
                <a:latin typeface="Calibri"/>
                <a:ea typeface="Calibri"/>
                <a:cs typeface="Calibri"/>
                <a:sym typeface="Calibri"/>
              </a:rPr>
              <a:t>Zoom is a cloud-based HD video-conferencing tool. Zoom allows for the instructor and students to meet in real-time via webcam and audio. Instructors can screen share content during their lecture or invite students on mic and webcam for discussion. Zoom allows for participation via features like raise hand, chat, audio, and in some classes polling questions and breakouts.</a:t>
            </a:r>
            <a:endParaRPr/>
          </a:p>
          <a:p>
            <a:pPr marL="0" marR="0" lvl="0" indent="0" algn="just" rtl="0">
              <a:spcBef>
                <a:spcPts val="0"/>
              </a:spcBef>
              <a:spcAft>
                <a:spcPts val="0"/>
              </a:spcAft>
              <a:buClr>
                <a:schemeClr val="dk1"/>
              </a:buClr>
              <a:buFont typeface="Calibri"/>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Clr>
                <a:srgbClr val="00B050"/>
              </a:buClr>
              <a:buFont typeface="Calibri"/>
              <a:buNone/>
            </a:pPr>
            <a:r>
              <a:rPr lang="en-US" sz="2000" b="0" i="0" u="none" strike="noStrike" cap="none">
                <a:solidFill>
                  <a:srgbClr val="00B050"/>
                </a:solidFill>
                <a:latin typeface="Calibri"/>
                <a:ea typeface="Calibri"/>
                <a:cs typeface="Calibri"/>
                <a:sym typeface="Calibri"/>
              </a:rPr>
              <a:t>Zoom offers:</a:t>
            </a:r>
            <a:endParaRPr sz="2000" b="0" i="0" u="none" strike="noStrike" cap="none">
              <a:solidFill>
                <a:srgbClr val="00B050"/>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Ease of use: Download Zoom, join your meeting, turn on your mic and webcam</a:t>
            </a:r>
            <a:endParaRPr/>
          </a:p>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Quality: Zoom allows for HD webcam video, clear Audio, and crisp Screen Share</a:t>
            </a:r>
            <a:endParaRPr/>
          </a:p>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Stability: The bandwidth used by Zoom will be optimized for the best experience based on the participants’ network. It will automatically adjust for 3G, WiFi or Wired environments. </a:t>
            </a:r>
            <a:endParaRPr sz="1200" b="0" i="0" u="none" strike="noStrike" cap="none">
              <a:solidFill>
                <a:schemeClr val="dk1"/>
              </a:solidFill>
              <a:latin typeface="Calibri"/>
              <a:ea typeface="Calibri"/>
              <a:cs typeface="Calibri"/>
              <a:sym typeface="Calibri"/>
            </a:endParaRPr>
          </a:p>
        </p:txBody>
      </p:sp>
      <p:sp>
        <p:nvSpPr>
          <p:cNvPr id="93" name="Shape 93"/>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u="none">
                <a:solidFill>
                  <a:schemeClr val="dk1"/>
                </a:solidFill>
                <a:latin typeface="Calibri"/>
                <a:ea typeface="Calibri"/>
                <a:cs typeface="Calibri"/>
                <a:sym typeface="Calibri"/>
              </a:rPr>
              <a:t>1</a:t>
            </a:fld>
            <a:endParaRPr sz="1200" b="0" u="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03" name="Shape 103"/>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Zoom works well on wifi because it optimizes performance based on the user’s network. However, as the main Host for the meeting it is best to be connected via Ethernet to prevent any performance issues.</a:t>
            </a:r>
            <a:endParaRPr/>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It is best to use a supported operating system and modern web browser when hosting a Zoom meeting. Supported browsers include: Firefox, Chrome, Safari5+, and IE7+</a:t>
            </a:r>
            <a:endParaRPr/>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Always use a headset when in a Zoom meeting to avoid audio feedback. Otherwise, other people in the meeting will experience a strong echo when you speak (you will not necessarily hear it but others will). </a:t>
            </a:r>
            <a:endParaRPr/>
          </a:p>
        </p:txBody>
      </p:sp>
      <p:sp>
        <p:nvSpPr>
          <p:cNvPr id="104" name="Shape 104"/>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2</a:t>
            </a:fld>
            <a:endParaRPr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88" name="Shape 188"/>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189" name="Shape 189"/>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3</a:t>
            </a:fld>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03" name="Shape 203"/>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04" name="Shape 204"/>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4</a:t>
            </a:fld>
            <a:endParaRPr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30" name="Shape 23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31" name="Shape 23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5</a:t>
            </a:fld>
            <a:endParaRPr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60" name="Shape 260"/>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61" name="Shape 261"/>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6</a:t>
            </a:fld>
            <a:endParaRPr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78" name="Shape 278"/>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279" name="Shape 279"/>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7</a:t>
            </a:fld>
            <a:endParaRPr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04" name="Shape 304"/>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05" name="Shape 305"/>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8</a:t>
            </a:fld>
            <a:endParaRPr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Shape 321"/>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22" name="Shape 322"/>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323" name="Shape 323"/>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9</a:t>
            </a:fld>
            <a:endParaRPr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1"/>
        <p:cNvGrpSpPr/>
        <p:nvPr/>
      </p:nvGrpSpPr>
      <p:grpSpPr>
        <a:xfrm>
          <a:off x="0" y="0"/>
          <a:ext cx="0" cy="0"/>
          <a:chOff x="0" y="0"/>
          <a:chExt cx="0" cy="0"/>
        </a:xfrm>
      </p:grpSpPr>
      <p:sp>
        <p:nvSpPr>
          <p:cNvPr id="22" name="Shape 22"/>
          <p:cNvSpPr txBox="1">
            <a:spLocks noGrp="1"/>
          </p:cNvSpPr>
          <p:nvPr>
            <p:ph type="ctrTitle"/>
          </p:nvPr>
        </p:nvSpPr>
        <p:spPr>
          <a:xfrm>
            <a:off x="685800" y="1122363"/>
            <a:ext cx="7772400" cy="2387600"/>
          </a:xfrm>
          <a:prstGeom prst="rect">
            <a:avLst/>
          </a:prstGeom>
          <a:noFill/>
          <a:ln>
            <a:noFill/>
          </a:ln>
        </p:spPr>
        <p:txBody>
          <a:bodyPr spcFirstLastPara="1" wrap="square" lIns="91425" tIns="91425" rIns="91425" bIns="91425" anchor="b" anchorCtr="0"/>
          <a:lstStyle>
            <a:lvl1pPr marL="0" marR="0" lvl="0" indent="0" algn="ctr" rtl="0">
              <a:lnSpc>
                <a:spcPct val="90000"/>
              </a:lnSpc>
              <a:spcBef>
                <a:spcPts val="0"/>
              </a:spcBef>
              <a:spcAft>
                <a:spcPts val="0"/>
              </a:spcAft>
              <a:buClr>
                <a:schemeClr val="dk1"/>
              </a:buClr>
              <a:buSzPts val="1400"/>
              <a:buFont typeface="Calibri"/>
              <a:buNone/>
              <a:defRPr sz="60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3" name="Shape 23"/>
          <p:cNvSpPr txBox="1">
            <a:spLocks noGrp="1"/>
          </p:cNvSpPr>
          <p:nvPr>
            <p:ph type="subTitle" idx="1"/>
          </p:nvPr>
        </p:nvSpPr>
        <p:spPr>
          <a:xfrm>
            <a:off x="1143000" y="3602038"/>
            <a:ext cx="6858000" cy="1655762"/>
          </a:xfrm>
          <a:prstGeom prst="rect">
            <a:avLst/>
          </a:prstGeom>
          <a:noFill/>
          <a:ln>
            <a:noFill/>
          </a:ln>
        </p:spPr>
        <p:txBody>
          <a:bodyPr spcFirstLastPara="1" wrap="square" lIns="91425" tIns="91425" rIns="91425" bIns="91425" anchor="t" anchorCtr="0"/>
          <a:lstStyle>
            <a:lvl1pPr marL="0" marR="0" lvl="0" indent="0" algn="ctr" rtl="0">
              <a:lnSpc>
                <a:spcPct val="90000"/>
              </a:lnSpc>
              <a:spcBef>
                <a:spcPts val="1000"/>
              </a:spcBef>
              <a:spcAft>
                <a:spcPts val="0"/>
              </a:spcAft>
              <a:buClr>
                <a:schemeClr val="dk1"/>
              </a:buClr>
              <a:buSzPts val="2800"/>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spcAft>
                <a:spcPts val="0"/>
              </a:spcAft>
              <a:buClr>
                <a:schemeClr val="dk1"/>
              </a:buClr>
              <a:buSzPts val="2400"/>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spcAft>
                <a:spcPts val="0"/>
              </a:spcAft>
              <a:buClr>
                <a:schemeClr val="dk1"/>
              </a:buClr>
              <a:buSzPts val="2000"/>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spcAft>
                <a:spcPts val="0"/>
              </a:spcAft>
              <a:buClr>
                <a:schemeClr val="dk1"/>
              </a:buClr>
              <a:buSzPts val="18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a:t>
            </a:fld>
            <a:endParaRPr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623593" y="2285206"/>
            <a:ext cx="5811838" cy="1971675"/>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0" name="Shape 80"/>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9" name="Shape 29"/>
          <p:cNvSpPr txBox="1">
            <a:spLocks noGrp="1"/>
          </p:cNvSpPr>
          <p:nvPr>
            <p:ph type="body" idx="1"/>
          </p:nvPr>
        </p:nvSpPr>
        <p:spPr>
          <a:xfrm>
            <a:off x="628650" y="1825625"/>
            <a:ext cx="78867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5" name="Shape 35"/>
          <p:cNvSpPr txBox="1">
            <a:spLocks noGrp="1"/>
          </p:cNvSpPr>
          <p:nvPr>
            <p:ph type="body" idx="1"/>
          </p:nvPr>
        </p:nvSpPr>
        <p:spPr>
          <a:xfrm>
            <a:off x="628650" y="1825625"/>
            <a:ext cx="38862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4629150" y="1825625"/>
            <a:ext cx="38862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629841" y="365126"/>
            <a:ext cx="7886700" cy="1325563"/>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42" name="Shape 42"/>
          <p:cNvSpPr txBox="1">
            <a:spLocks noGrp="1"/>
          </p:cNvSpPr>
          <p:nvPr>
            <p:ph type="body" idx="1"/>
          </p:nvPr>
        </p:nvSpPr>
        <p:spPr>
          <a:xfrm>
            <a:off x="629842" y="1681163"/>
            <a:ext cx="3868340"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8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20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629842" y="2505075"/>
            <a:ext cx="3868340"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4629150" y="1681163"/>
            <a:ext cx="3887391" cy="823912"/>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1000"/>
              </a:spcBef>
              <a:spcAft>
                <a:spcPts val="0"/>
              </a:spcAft>
              <a:buClr>
                <a:schemeClr val="dk1"/>
              </a:buClr>
              <a:buSzPts val="28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20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8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4629150" y="2505075"/>
            <a:ext cx="3887391" cy="368458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51" name="Shape 51"/>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629841" y="457200"/>
            <a:ext cx="2949178" cy="1600200"/>
          </a:xfrm>
          <a:prstGeom prst="rect">
            <a:avLst/>
          </a:prstGeom>
          <a:noFill/>
          <a:ln>
            <a:noFill/>
          </a:ln>
        </p:spPr>
        <p:txBody>
          <a:bodyPr spcFirstLastPara="1" wrap="square" lIns="91425" tIns="91425" rIns="91425" bIns="91425" anchor="b" anchorCtr="0"/>
          <a:lstStyle>
            <a:lvl1pPr marL="0" marR="0" lvl="0" indent="0" algn="l" rtl="0">
              <a:lnSpc>
                <a:spcPct val="90000"/>
              </a:lnSpc>
              <a:spcBef>
                <a:spcPts val="0"/>
              </a:spcBef>
              <a:spcAft>
                <a:spcPts val="0"/>
              </a:spcAft>
              <a:buClr>
                <a:schemeClr val="dk1"/>
              </a:buClr>
              <a:buSzPts val="1400"/>
              <a:buFont typeface="Calibri"/>
              <a:buNone/>
              <a:defRPr sz="32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0" name="Shape 60"/>
          <p:cNvSpPr txBox="1">
            <a:spLocks noGrp="1"/>
          </p:cNvSpPr>
          <p:nvPr>
            <p:ph type="body" idx="1"/>
          </p:nvPr>
        </p:nvSpPr>
        <p:spPr>
          <a:xfrm>
            <a:off x="3887391" y="987426"/>
            <a:ext cx="4629150" cy="4873625"/>
          </a:xfrm>
          <a:prstGeom prst="rect">
            <a:avLst/>
          </a:prstGeom>
          <a:noFill/>
          <a:ln>
            <a:noFill/>
          </a:ln>
        </p:spPr>
        <p:txBody>
          <a:bodyPr spcFirstLastPara="1" wrap="square" lIns="91425" tIns="91425" rIns="91425" bIns="91425" anchor="t" anchorCtr="0"/>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629841" y="2057400"/>
            <a:ext cx="2949178"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28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20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29841" y="457200"/>
            <a:ext cx="2949178" cy="1600200"/>
          </a:xfrm>
          <a:prstGeom prst="rect">
            <a:avLst/>
          </a:prstGeom>
          <a:noFill/>
          <a:ln>
            <a:noFill/>
          </a:ln>
        </p:spPr>
        <p:txBody>
          <a:bodyPr spcFirstLastPara="1" wrap="square" lIns="91425" tIns="91425" rIns="91425" bIns="91425" anchor="b" anchorCtr="0"/>
          <a:lstStyle>
            <a:lvl1pPr marL="0" marR="0" lvl="0" indent="0" algn="l" rtl="0">
              <a:lnSpc>
                <a:spcPct val="90000"/>
              </a:lnSpc>
              <a:spcBef>
                <a:spcPts val="0"/>
              </a:spcBef>
              <a:spcAft>
                <a:spcPts val="0"/>
              </a:spcAft>
              <a:buClr>
                <a:schemeClr val="dk1"/>
              </a:buClr>
              <a:buSzPts val="1400"/>
              <a:buFont typeface="Calibri"/>
              <a:buNone/>
              <a:defRPr sz="32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7" name="Shape 67"/>
          <p:cNvSpPr>
            <a:spLocks noGrp="1"/>
          </p:cNvSpPr>
          <p:nvPr>
            <p:ph type="pic" idx="2"/>
          </p:nvPr>
        </p:nvSpPr>
        <p:spPr>
          <a:xfrm>
            <a:off x="3887391" y="987426"/>
            <a:ext cx="4629150" cy="4873625"/>
          </a:xfrm>
          <a:prstGeom prst="rect">
            <a:avLst/>
          </a:prstGeom>
          <a:noFill/>
          <a:ln>
            <a:noFill/>
          </a:ln>
        </p:spPr>
        <p:txBody>
          <a:bodyPr spcFirstLastPara="1" wrap="square" lIns="91425" tIns="91425" rIns="91425" bIns="91425" anchor="t" anchorCtr="0"/>
          <a:lstStyle>
            <a:lvl1pPr marL="0" marR="0" lvl="0" indent="0" algn="l" rtl="0">
              <a:lnSpc>
                <a:spcPct val="90000"/>
              </a:lnSpc>
              <a:spcBef>
                <a:spcPts val="1000"/>
              </a:spcBef>
              <a:spcAft>
                <a:spcPts val="0"/>
              </a:spcAft>
              <a:buClr>
                <a:schemeClr val="dk1"/>
              </a:buClr>
              <a:buSzPts val="1400"/>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90000"/>
              </a:lnSpc>
              <a:spcBef>
                <a:spcPts val="500"/>
              </a:spcBef>
              <a:spcAft>
                <a:spcPts val="0"/>
              </a:spcAft>
              <a:buClr>
                <a:schemeClr val="dk1"/>
              </a:buClr>
              <a:buSzPts val="1400"/>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90000"/>
              </a:lnSpc>
              <a:spcBef>
                <a:spcPts val="500"/>
              </a:spcBef>
              <a:spcAft>
                <a:spcPts val="0"/>
              </a:spcAft>
              <a:buClr>
                <a:schemeClr val="dk1"/>
              </a:buClr>
              <a:buSzPts val="1400"/>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90000"/>
              </a:lnSpc>
              <a:spcBef>
                <a:spcPts val="500"/>
              </a:spcBef>
              <a:spcAft>
                <a:spcPts val="0"/>
              </a:spcAft>
              <a:buClr>
                <a:schemeClr val="dk1"/>
              </a:buClr>
              <a:buSzPts val="14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629841" y="2057400"/>
            <a:ext cx="2949178" cy="3811588"/>
          </a:xfrm>
          <a:prstGeom prst="rect">
            <a:avLst/>
          </a:prstGeom>
          <a:noFill/>
          <a:ln>
            <a:noFill/>
          </a:ln>
        </p:spPr>
        <p:txBody>
          <a:bodyPr spcFirstLastPara="1" wrap="square" lIns="91425" tIns="91425" rIns="91425" bIns="91425" anchor="t" anchorCtr="0"/>
          <a:lstStyle>
            <a:lvl1pPr marL="457200" marR="0" lvl="0" indent="-228600" algn="l" rtl="0">
              <a:lnSpc>
                <a:spcPct val="90000"/>
              </a:lnSpc>
              <a:spcBef>
                <a:spcPts val="1000"/>
              </a:spcBef>
              <a:spcAft>
                <a:spcPts val="0"/>
              </a:spcAft>
              <a:buClr>
                <a:schemeClr val="dk1"/>
              </a:buClr>
              <a:buSzPts val="28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20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8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4" name="Shape 74"/>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28650" y="365126"/>
            <a:ext cx="7886700" cy="1325563"/>
          </a:xfrm>
          <a:prstGeom prst="rect">
            <a:avLst/>
          </a:prstGeom>
          <a:noFill/>
          <a:ln>
            <a:noFill/>
          </a:ln>
        </p:spPr>
        <p:txBody>
          <a:bodyPr spcFirstLastPara="1" wrap="square" lIns="91425" tIns="91425" rIns="91425" bIns="91425" anchor="ctr" anchorCtr="0"/>
          <a:lstStyle>
            <a:lvl1pPr marL="0" marR="0" lvl="0" indent="0" algn="l" rtl="0">
              <a:lnSpc>
                <a:spcPct val="90000"/>
              </a:lnSpc>
              <a:spcBef>
                <a:spcPts val="0"/>
              </a:spcBef>
              <a:spcAft>
                <a:spcPts val="0"/>
              </a:spcAft>
              <a:buClr>
                <a:schemeClr val="dk1"/>
              </a:buClr>
              <a:buSzPts val="1400"/>
              <a:buFont typeface="Calibri"/>
              <a:buNone/>
              <a:defRPr sz="4400" b="0" i="0" u="none" strike="noStrike" cap="none">
                <a:solidFill>
                  <a:schemeClr val="dk1"/>
                </a:solidFill>
                <a:latin typeface="Calibri"/>
                <a:ea typeface="Calibri"/>
                <a:cs typeface="Calibri"/>
                <a:sym typeface="Calibri"/>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628650" y="1825625"/>
            <a:ext cx="7886700" cy="4351338"/>
          </a:xfrm>
          <a:prstGeom prst="rect">
            <a:avLst/>
          </a:prstGeom>
          <a:noFill/>
          <a:ln>
            <a:noFill/>
          </a:ln>
        </p:spPr>
        <p:txBody>
          <a:bodyPr spcFirstLastPara="1" wrap="square" lIns="91425" tIns="91425" rIns="91425" bIns="91425"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28650" y="6356351"/>
            <a:ext cx="2057400" cy="3651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028950" y="6356351"/>
            <a:ext cx="3086100" cy="365125"/>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rtl="0">
              <a:spcBef>
                <a:spcPts val="0"/>
              </a:spcBef>
              <a:spcAft>
                <a:spcPts val="0"/>
              </a:spcAft>
              <a:buNone/>
            </a:pPr>
            <a:fld id="{00000000-1234-1234-1234-123412341234}" type="slidenum">
              <a:rPr lang="en-US" sz="1200" b="0" i="0" u="none" strike="noStrike" cap="none">
                <a:solidFill>
                  <a:srgbClr val="888888"/>
                </a:solidFill>
                <a:latin typeface="Calibri"/>
                <a:ea typeface="Calibri"/>
                <a:cs typeface="Calibri"/>
                <a:sym typeface="Calibri"/>
              </a:rPr>
              <a:t>‹#›</a:t>
            </a:fld>
            <a:endParaRPr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jp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jpg"/></Relationships>
</file>

<file path=ppt/slides/_rels/slide8.xml.rels><?xml version="1.0" encoding="UTF-8" standalone="yes"?>
<Relationships xmlns="http://schemas.openxmlformats.org/package/2006/relationships"><Relationship Id="rId3" Type="http://schemas.openxmlformats.org/officeDocument/2006/relationships/hyperlink" Target="https://zoom.us/test"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cusps.zendesk.com/hc/en-us/requests/new"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Shape 94"/>
        <p:cNvGrpSpPr/>
        <p:nvPr/>
      </p:nvGrpSpPr>
      <p:grpSpPr>
        <a:xfrm>
          <a:off x="0" y="0"/>
          <a:ext cx="0" cy="0"/>
          <a:chOff x="0" y="0"/>
          <a:chExt cx="0" cy="0"/>
        </a:xfrm>
      </p:grpSpPr>
      <p:sp>
        <p:nvSpPr>
          <p:cNvPr id="95" name="Shape 95"/>
          <p:cNvSpPr txBox="1">
            <a:spLocks noGrp="1"/>
          </p:cNvSpPr>
          <p:nvPr>
            <p:ph type="ctrTitle"/>
          </p:nvPr>
        </p:nvSpPr>
        <p:spPr>
          <a:xfrm>
            <a:off x="0" y="5"/>
            <a:ext cx="9144000" cy="1371595"/>
          </a:xfrm>
          <a:prstGeom prst="rect">
            <a:avLst/>
          </a:prstGeom>
          <a:solidFill>
            <a:srgbClr val="1D92D0"/>
          </a:solidFill>
          <a:ln w="9525" cap="rnd" cmpd="sng">
            <a:solidFill>
              <a:srgbClr val="005EAB">
                <a:alpha val="32941"/>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Font typeface="Calibri"/>
              <a:buNone/>
            </a:pPr>
            <a:r>
              <a:rPr lang="en-US" sz="4000" b="1" i="0" u="none" strike="noStrike" cap="none">
                <a:solidFill>
                  <a:schemeClr val="lt1"/>
                </a:solidFill>
                <a:latin typeface="Calibri"/>
                <a:ea typeface="Calibri"/>
                <a:cs typeface="Calibri"/>
                <a:sym typeface="Calibri"/>
              </a:rPr>
              <a:t>Welcome to your first Online Session</a:t>
            </a:r>
            <a:endParaRPr sz="4000" b="1" i="0" u="none" strike="noStrike" cap="none">
              <a:solidFill>
                <a:schemeClr val="lt1"/>
              </a:solidFill>
              <a:latin typeface="Calibri"/>
              <a:ea typeface="Calibri"/>
              <a:cs typeface="Calibri"/>
              <a:sym typeface="Calibri"/>
            </a:endParaRPr>
          </a:p>
        </p:txBody>
      </p:sp>
      <p:sp>
        <p:nvSpPr>
          <p:cNvPr id="96" name="Shape 96"/>
          <p:cNvSpPr txBox="1"/>
          <p:nvPr/>
        </p:nvSpPr>
        <p:spPr>
          <a:xfrm>
            <a:off x="0" y="6203589"/>
            <a:ext cx="9144000" cy="654411"/>
          </a:xfrm>
          <a:prstGeom prst="rect">
            <a:avLst/>
          </a:prstGeom>
          <a:solidFill>
            <a:srgbClr val="005EAB"/>
          </a:solidFill>
          <a:ln w="9525" cap="rnd" cmpd="sng">
            <a:solidFill>
              <a:srgbClr val="002060">
                <a:alpha val="14901"/>
              </a:srgbClr>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97" name="Shape 97"/>
          <p:cNvPicPr preferRelativeResize="0"/>
          <p:nvPr/>
        </p:nvPicPr>
        <p:blipFill rotWithShape="1">
          <a:blip r:embed="rId3">
            <a:alphaModFix/>
          </a:blip>
          <a:srcRect/>
          <a:stretch/>
        </p:blipFill>
        <p:spPr>
          <a:xfrm>
            <a:off x="5645541" y="6169804"/>
            <a:ext cx="3411479" cy="709972"/>
          </a:xfrm>
          <a:prstGeom prst="rect">
            <a:avLst/>
          </a:prstGeom>
          <a:noFill/>
          <a:ln>
            <a:noFill/>
          </a:ln>
        </p:spPr>
      </p:pic>
      <p:sp>
        <p:nvSpPr>
          <p:cNvPr id="98" name="Shape 98"/>
          <p:cNvSpPr/>
          <p:nvPr/>
        </p:nvSpPr>
        <p:spPr>
          <a:xfrm>
            <a:off x="0" y="1371600"/>
            <a:ext cx="9144000" cy="4831989"/>
          </a:xfrm>
          <a:prstGeom prst="rect">
            <a:avLst/>
          </a:prstGeom>
          <a:noFill/>
          <a:ln w="9525" cap="rnd" cmpd="sng">
            <a:solidFill>
              <a:srgbClr val="D0CECE">
                <a:alpha val="49803"/>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99" name="Shape 99" descr="C:\Users\mf2820\Desktop\PILOTS\Zoom\ZoomLogo.jpg"/>
          <p:cNvPicPr preferRelativeResize="0"/>
          <p:nvPr/>
        </p:nvPicPr>
        <p:blipFill rotWithShape="1">
          <a:blip r:embed="rId4">
            <a:alphaModFix/>
          </a:blip>
          <a:srcRect/>
          <a:stretch/>
        </p:blipFill>
        <p:spPr>
          <a:xfrm>
            <a:off x="788488" y="3077549"/>
            <a:ext cx="3124199" cy="710045"/>
          </a:xfrm>
          <a:prstGeom prst="rect">
            <a:avLst/>
          </a:prstGeom>
          <a:noFill/>
          <a:ln>
            <a:noFill/>
          </a:ln>
        </p:spPr>
      </p:pic>
      <p:pic>
        <p:nvPicPr>
          <p:cNvPr id="100" name="Shape 100"/>
          <p:cNvPicPr preferRelativeResize="0"/>
          <p:nvPr/>
        </p:nvPicPr>
        <p:blipFill rotWithShape="1">
          <a:blip r:embed="rId5">
            <a:alphaModFix/>
          </a:blip>
          <a:srcRect/>
          <a:stretch/>
        </p:blipFill>
        <p:spPr>
          <a:xfrm>
            <a:off x="4701175" y="2272110"/>
            <a:ext cx="3551648" cy="250983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CECEC"/>
        </a:solidFill>
        <a:effectLst/>
      </p:bgPr>
    </p:bg>
    <p:spTree>
      <p:nvGrpSpPr>
        <p:cNvPr id="1" name="Shape 105"/>
        <p:cNvGrpSpPr/>
        <p:nvPr/>
      </p:nvGrpSpPr>
      <p:grpSpPr>
        <a:xfrm>
          <a:off x="0" y="0"/>
          <a:ext cx="0" cy="0"/>
          <a:chOff x="0" y="0"/>
          <a:chExt cx="0" cy="0"/>
        </a:xfrm>
      </p:grpSpPr>
      <p:sp>
        <p:nvSpPr>
          <p:cNvPr id="106" name="Shape 106"/>
          <p:cNvSpPr/>
          <p:nvPr/>
        </p:nvSpPr>
        <p:spPr>
          <a:xfrm>
            <a:off x="5655246" y="4773936"/>
            <a:ext cx="3291840" cy="1306121"/>
          </a:xfrm>
          <a:prstGeom prst="rect">
            <a:avLst/>
          </a:prstGeom>
          <a:solidFill>
            <a:schemeClr val="lt1"/>
          </a:solidFill>
          <a:ln w="25400" cap="rnd" cmpd="sng">
            <a:solidFill>
              <a:srgbClr val="00B0F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581025" marR="0" lvl="0" indent="-352425" algn="l" rtl="0">
              <a:lnSpc>
                <a:spcPct val="100000"/>
              </a:lnSpc>
              <a:spcBef>
                <a:spcPts val="0"/>
              </a:spcBef>
              <a:spcAft>
                <a:spcPts val="0"/>
              </a:spcAft>
              <a:buClr>
                <a:schemeClr val="lt1"/>
              </a:buClr>
              <a:buFont typeface="Calibri"/>
              <a:buNone/>
            </a:pPr>
            <a:endParaRPr sz="2400" b="1">
              <a:solidFill>
                <a:srgbClr val="0070C0"/>
              </a:solidFill>
              <a:latin typeface="Arial"/>
              <a:ea typeface="Arial"/>
              <a:cs typeface="Arial"/>
              <a:sym typeface="Arial"/>
            </a:endParaRPr>
          </a:p>
        </p:txBody>
      </p:sp>
      <p:sp>
        <p:nvSpPr>
          <p:cNvPr id="107" name="Shape 107"/>
          <p:cNvSpPr/>
          <p:nvPr/>
        </p:nvSpPr>
        <p:spPr>
          <a:xfrm>
            <a:off x="167330" y="4774803"/>
            <a:ext cx="5336542" cy="1306121"/>
          </a:xfrm>
          <a:prstGeom prst="rect">
            <a:avLst/>
          </a:prstGeom>
          <a:solidFill>
            <a:schemeClr val="lt1"/>
          </a:solidFill>
          <a:ln w="25400" cap="rnd" cmpd="sng">
            <a:solidFill>
              <a:srgbClr val="00B0F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400" b="1">
                <a:solidFill>
                  <a:srgbClr val="00B050"/>
                </a:solidFill>
                <a:latin typeface="Arial"/>
                <a:ea typeface="Arial"/>
                <a:cs typeface="Arial"/>
                <a:sym typeface="Arial"/>
              </a:rPr>
              <a:t>  A headset or headphones</a:t>
            </a:r>
            <a:endParaRPr sz="2400">
              <a:solidFill>
                <a:schemeClr val="lt1"/>
              </a:solidFill>
              <a:latin typeface="Arial"/>
              <a:ea typeface="Arial"/>
              <a:cs typeface="Arial"/>
              <a:sym typeface="Arial"/>
            </a:endParaRPr>
          </a:p>
        </p:txBody>
      </p:sp>
      <p:sp>
        <p:nvSpPr>
          <p:cNvPr id="108" name="Shape 108"/>
          <p:cNvSpPr/>
          <p:nvPr/>
        </p:nvSpPr>
        <p:spPr>
          <a:xfrm>
            <a:off x="167330" y="3241501"/>
            <a:ext cx="5336542" cy="1306121"/>
          </a:xfrm>
          <a:prstGeom prst="rect">
            <a:avLst/>
          </a:prstGeom>
          <a:solidFill>
            <a:schemeClr val="lt1"/>
          </a:solidFill>
          <a:ln w="25400" cap="rnd" cmpd="sng">
            <a:solidFill>
              <a:srgbClr val="00B0F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400" b="1">
                <a:solidFill>
                  <a:srgbClr val="00B050"/>
                </a:solidFill>
                <a:latin typeface="Arial"/>
                <a:ea typeface="Arial"/>
                <a:cs typeface="Arial"/>
                <a:sym typeface="Arial"/>
              </a:rPr>
              <a:t>  A modern web browser</a:t>
            </a:r>
            <a:endParaRPr sz="2400">
              <a:solidFill>
                <a:schemeClr val="lt1"/>
              </a:solidFill>
              <a:latin typeface="Arial"/>
              <a:ea typeface="Arial"/>
              <a:cs typeface="Arial"/>
              <a:sym typeface="Arial"/>
            </a:endParaRPr>
          </a:p>
        </p:txBody>
      </p:sp>
      <p:sp>
        <p:nvSpPr>
          <p:cNvPr id="109" name="Shape 109"/>
          <p:cNvSpPr/>
          <p:nvPr/>
        </p:nvSpPr>
        <p:spPr>
          <a:xfrm>
            <a:off x="170178" y="1726211"/>
            <a:ext cx="5336542" cy="1306121"/>
          </a:xfrm>
          <a:prstGeom prst="rect">
            <a:avLst/>
          </a:prstGeom>
          <a:solidFill>
            <a:schemeClr val="lt1"/>
          </a:solidFill>
          <a:ln w="25400" cap="rnd" cmpd="sng">
            <a:solidFill>
              <a:srgbClr val="00B0F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400" b="1">
                <a:solidFill>
                  <a:srgbClr val="00B050"/>
                </a:solidFill>
                <a:latin typeface="Arial"/>
                <a:ea typeface="Arial"/>
                <a:cs typeface="Arial"/>
                <a:sym typeface="Arial"/>
              </a:rPr>
              <a:t>  A hard-wired connection </a:t>
            </a:r>
            <a:endParaRPr sz="2400">
              <a:solidFill>
                <a:schemeClr val="lt1"/>
              </a:solidFill>
              <a:latin typeface="Arial"/>
              <a:ea typeface="Arial"/>
              <a:cs typeface="Arial"/>
              <a:sym typeface="Arial"/>
            </a:endParaRPr>
          </a:p>
        </p:txBody>
      </p:sp>
      <p:sp>
        <p:nvSpPr>
          <p:cNvPr id="110" name="Shape 110"/>
          <p:cNvSpPr/>
          <p:nvPr/>
        </p:nvSpPr>
        <p:spPr>
          <a:xfrm>
            <a:off x="5655246" y="3241332"/>
            <a:ext cx="3291840" cy="1306121"/>
          </a:xfrm>
          <a:prstGeom prst="rect">
            <a:avLst/>
          </a:prstGeom>
          <a:solidFill>
            <a:schemeClr val="lt1"/>
          </a:solidFill>
          <a:ln w="25400" cap="rnd" cmpd="sng">
            <a:solidFill>
              <a:srgbClr val="00B0F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581025" marR="0" lvl="0" indent="-352425" algn="l" rtl="0">
              <a:lnSpc>
                <a:spcPct val="100000"/>
              </a:lnSpc>
              <a:spcBef>
                <a:spcPts val="0"/>
              </a:spcBef>
              <a:spcAft>
                <a:spcPts val="0"/>
              </a:spcAft>
              <a:buClr>
                <a:schemeClr val="lt1"/>
              </a:buClr>
              <a:buFont typeface="Calibri"/>
              <a:buNone/>
            </a:pPr>
            <a:endParaRPr sz="2400" b="1">
              <a:solidFill>
                <a:srgbClr val="0070C0"/>
              </a:solidFill>
              <a:latin typeface="Arial"/>
              <a:ea typeface="Arial"/>
              <a:cs typeface="Arial"/>
              <a:sym typeface="Arial"/>
            </a:endParaRPr>
          </a:p>
        </p:txBody>
      </p:sp>
      <p:sp>
        <p:nvSpPr>
          <p:cNvPr id="111" name="Shape 111"/>
          <p:cNvSpPr/>
          <p:nvPr/>
        </p:nvSpPr>
        <p:spPr>
          <a:xfrm>
            <a:off x="5702302" y="1726211"/>
            <a:ext cx="3291840" cy="1306121"/>
          </a:xfrm>
          <a:prstGeom prst="rect">
            <a:avLst/>
          </a:prstGeom>
          <a:solidFill>
            <a:schemeClr val="lt1"/>
          </a:solidFill>
          <a:ln w="25400" cap="rnd" cmpd="sng">
            <a:solidFill>
              <a:srgbClr val="00B0F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0">
                <a:solidFill>
                  <a:schemeClr val="dk1"/>
                </a:solidFill>
                <a:latin typeface="Calibri"/>
                <a:ea typeface="Calibri"/>
                <a:cs typeface="Calibri"/>
                <a:sym typeface="Calibri"/>
              </a:rPr>
              <a:t> </a:t>
            </a:r>
            <a:endParaRPr sz="1800" b="1">
              <a:solidFill>
                <a:srgbClr val="FF0000"/>
              </a:solidFill>
              <a:latin typeface="Calibri"/>
              <a:ea typeface="Calibri"/>
              <a:cs typeface="Calibri"/>
              <a:sym typeface="Calibri"/>
            </a:endParaRPr>
          </a:p>
        </p:txBody>
      </p:sp>
      <p:sp>
        <p:nvSpPr>
          <p:cNvPr id="112" name="Shape 112"/>
          <p:cNvSpPr txBox="1">
            <a:spLocks noGrp="1"/>
          </p:cNvSpPr>
          <p:nvPr>
            <p:ph type="ctrTitle"/>
          </p:nvPr>
        </p:nvSpPr>
        <p:spPr>
          <a:xfrm>
            <a:off x="0" y="5"/>
            <a:ext cx="9144000" cy="950549"/>
          </a:xfrm>
          <a:prstGeom prst="rect">
            <a:avLst/>
          </a:prstGeom>
          <a:solidFill>
            <a:srgbClr val="1D92D0"/>
          </a:solidFill>
          <a:ln w="9525" cap="rnd" cmpd="sng">
            <a:solidFill>
              <a:srgbClr val="005EAB">
                <a:alpha val="32941"/>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Font typeface="Calibri"/>
              <a:buNone/>
            </a:pPr>
            <a:r>
              <a:rPr lang="en-US" sz="4000" b="1" i="0" u="none" strike="noStrike" cap="none">
                <a:solidFill>
                  <a:schemeClr val="lt1"/>
                </a:solidFill>
                <a:latin typeface="Calibri"/>
                <a:ea typeface="Calibri"/>
                <a:cs typeface="Calibri"/>
                <a:sym typeface="Calibri"/>
              </a:rPr>
              <a:t>Best practice tips before we begin…</a:t>
            </a:r>
            <a:endParaRPr sz="4000" b="1" i="0" u="none" strike="noStrike" cap="none">
              <a:solidFill>
                <a:schemeClr val="lt1"/>
              </a:solidFill>
              <a:latin typeface="Calibri"/>
              <a:ea typeface="Calibri"/>
              <a:cs typeface="Calibri"/>
              <a:sym typeface="Calibri"/>
            </a:endParaRPr>
          </a:p>
        </p:txBody>
      </p:sp>
      <p:sp>
        <p:nvSpPr>
          <p:cNvPr id="113" name="Shape 113"/>
          <p:cNvSpPr txBox="1"/>
          <p:nvPr/>
        </p:nvSpPr>
        <p:spPr>
          <a:xfrm>
            <a:off x="0" y="6629400"/>
            <a:ext cx="9144000" cy="228600"/>
          </a:xfrm>
          <a:prstGeom prst="rect">
            <a:avLst/>
          </a:prstGeom>
          <a:solidFill>
            <a:srgbClr val="005EAB"/>
          </a:solidFill>
          <a:ln w="9525" cap="rnd" cmpd="sng">
            <a:solidFill>
              <a:srgbClr val="002060">
                <a:alpha val="14901"/>
              </a:srgbClr>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4" name="Shape 114"/>
          <p:cNvSpPr/>
          <p:nvPr/>
        </p:nvSpPr>
        <p:spPr>
          <a:xfrm>
            <a:off x="0" y="950554"/>
            <a:ext cx="9144000" cy="5678846"/>
          </a:xfrm>
          <a:prstGeom prst="rect">
            <a:avLst/>
          </a:prstGeom>
          <a:noFill/>
          <a:ln w="9525" cap="rnd" cmpd="sng">
            <a:solidFill>
              <a:srgbClr val="D0CECE">
                <a:alpha val="40000"/>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15" name="Shape 115" descr="C:\Users\mf2820\Desktop\ethernet-cable_21290864.jpg"/>
          <p:cNvPicPr preferRelativeResize="0"/>
          <p:nvPr/>
        </p:nvPicPr>
        <p:blipFill rotWithShape="1">
          <a:blip r:embed="rId3">
            <a:alphaModFix/>
          </a:blip>
          <a:srcRect r="23852"/>
          <a:stretch/>
        </p:blipFill>
        <p:spPr>
          <a:xfrm>
            <a:off x="4097976" y="1880780"/>
            <a:ext cx="1256536" cy="1053779"/>
          </a:xfrm>
          <a:prstGeom prst="rect">
            <a:avLst/>
          </a:prstGeom>
          <a:noFill/>
          <a:ln>
            <a:noFill/>
          </a:ln>
        </p:spPr>
      </p:pic>
      <p:sp>
        <p:nvSpPr>
          <p:cNvPr id="116" name="Shape 116"/>
          <p:cNvSpPr/>
          <p:nvPr/>
        </p:nvSpPr>
        <p:spPr>
          <a:xfrm>
            <a:off x="0" y="950554"/>
            <a:ext cx="9144000" cy="5678846"/>
          </a:xfrm>
          <a:prstGeom prst="rect">
            <a:avLst/>
          </a:prstGeom>
          <a:noFill/>
          <a:ln w="9525" cap="rnd" cmpd="sng">
            <a:solidFill>
              <a:srgbClr val="D0CECE">
                <a:alpha val="49803"/>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17" name="Shape 117"/>
          <p:cNvPicPr preferRelativeResize="0"/>
          <p:nvPr/>
        </p:nvPicPr>
        <p:blipFill rotWithShape="1">
          <a:blip r:embed="rId4">
            <a:alphaModFix/>
          </a:blip>
          <a:srcRect/>
          <a:stretch/>
        </p:blipFill>
        <p:spPr>
          <a:xfrm>
            <a:off x="7967526" y="2097131"/>
            <a:ext cx="551315" cy="551315"/>
          </a:xfrm>
          <a:prstGeom prst="rect">
            <a:avLst/>
          </a:prstGeom>
          <a:noFill/>
          <a:ln>
            <a:noFill/>
          </a:ln>
        </p:spPr>
      </p:pic>
      <p:grpSp>
        <p:nvGrpSpPr>
          <p:cNvPr id="2" name="Group 1">
            <a:extLst>
              <a:ext uri="{FF2B5EF4-FFF2-40B4-BE49-F238E27FC236}">
                <a16:creationId xmlns:a16="http://schemas.microsoft.com/office/drawing/2014/main" id="{60E4C1D3-1B57-9148-A050-0995D99E4A0D}"/>
              </a:ext>
            </a:extLst>
          </p:cNvPr>
          <p:cNvGrpSpPr/>
          <p:nvPr/>
        </p:nvGrpSpPr>
        <p:grpSpPr>
          <a:xfrm>
            <a:off x="3962400" y="3468786"/>
            <a:ext cx="1392111" cy="843115"/>
            <a:chOff x="3962400" y="3468786"/>
            <a:chExt cx="1392111" cy="843115"/>
          </a:xfrm>
        </p:grpSpPr>
        <p:pic>
          <p:nvPicPr>
            <p:cNvPr id="118" name="Shape 118" descr="C:\Users\mf2820\Desktop\images.jpg"/>
            <p:cNvPicPr preferRelativeResize="0"/>
            <p:nvPr/>
          </p:nvPicPr>
          <p:blipFill rotWithShape="1">
            <a:blip r:embed="rId5">
              <a:alphaModFix/>
            </a:blip>
            <a:srcRect/>
            <a:stretch/>
          </p:blipFill>
          <p:spPr>
            <a:xfrm>
              <a:off x="3962400" y="3468786"/>
              <a:ext cx="843115" cy="843115"/>
            </a:xfrm>
            <a:prstGeom prst="rect">
              <a:avLst/>
            </a:prstGeom>
            <a:noFill/>
            <a:ln>
              <a:noFill/>
            </a:ln>
          </p:spPr>
        </p:pic>
        <p:pic>
          <p:nvPicPr>
            <p:cNvPr id="119" name="Shape 119"/>
            <p:cNvPicPr preferRelativeResize="0"/>
            <p:nvPr/>
          </p:nvPicPr>
          <p:blipFill rotWithShape="1">
            <a:blip r:embed="rId6">
              <a:alphaModFix/>
            </a:blip>
            <a:srcRect/>
            <a:stretch/>
          </p:blipFill>
          <p:spPr>
            <a:xfrm>
              <a:off x="4596971" y="3509660"/>
              <a:ext cx="757540" cy="757540"/>
            </a:xfrm>
            <a:prstGeom prst="rect">
              <a:avLst/>
            </a:prstGeom>
            <a:noFill/>
            <a:ln>
              <a:noFill/>
            </a:ln>
          </p:spPr>
        </p:pic>
      </p:grpSp>
      <p:pic>
        <p:nvPicPr>
          <p:cNvPr id="120" name="Shape 120" descr="C:\Users\mf2820\Desktop\usb-headset-h530.png"/>
          <p:cNvPicPr preferRelativeResize="0"/>
          <p:nvPr/>
        </p:nvPicPr>
        <p:blipFill rotWithShape="1">
          <a:blip r:embed="rId7">
            <a:alphaModFix/>
          </a:blip>
          <a:srcRect/>
          <a:stretch/>
        </p:blipFill>
        <p:spPr>
          <a:xfrm>
            <a:off x="4243074" y="4967806"/>
            <a:ext cx="987425" cy="914400"/>
          </a:xfrm>
          <a:prstGeom prst="rect">
            <a:avLst/>
          </a:prstGeom>
          <a:noFill/>
          <a:ln>
            <a:noFill/>
          </a:ln>
        </p:spPr>
      </p:pic>
      <p:pic>
        <p:nvPicPr>
          <p:cNvPr id="121" name="Shape 121" descr="C:\Users\mf2820\Desktop\26731.png"/>
          <p:cNvPicPr preferRelativeResize="0"/>
          <p:nvPr/>
        </p:nvPicPr>
        <p:blipFill rotWithShape="1">
          <a:blip r:embed="rId8">
            <a:alphaModFix/>
          </a:blip>
          <a:srcRect/>
          <a:stretch/>
        </p:blipFill>
        <p:spPr>
          <a:xfrm>
            <a:off x="7798601" y="4965746"/>
            <a:ext cx="878468" cy="813149"/>
          </a:xfrm>
          <a:prstGeom prst="rect">
            <a:avLst/>
          </a:prstGeom>
          <a:noFill/>
          <a:ln>
            <a:noFill/>
          </a:ln>
        </p:spPr>
      </p:pic>
      <p:grpSp>
        <p:nvGrpSpPr>
          <p:cNvPr id="4" name="Group 3">
            <a:extLst>
              <a:ext uri="{FF2B5EF4-FFF2-40B4-BE49-F238E27FC236}">
                <a16:creationId xmlns:a16="http://schemas.microsoft.com/office/drawing/2014/main" id="{C19FB16C-DC00-F646-AF20-A92499FB3402}"/>
              </a:ext>
            </a:extLst>
          </p:cNvPr>
          <p:cNvGrpSpPr/>
          <p:nvPr/>
        </p:nvGrpSpPr>
        <p:grpSpPr>
          <a:xfrm>
            <a:off x="7685008" y="5257278"/>
            <a:ext cx="1116350" cy="415067"/>
            <a:chOff x="7685008" y="5257278"/>
            <a:chExt cx="1116350" cy="415067"/>
          </a:xfrm>
        </p:grpSpPr>
        <p:pic>
          <p:nvPicPr>
            <p:cNvPr id="122" name="Shape 122"/>
            <p:cNvPicPr preferRelativeResize="0"/>
            <p:nvPr/>
          </p:nvPicPr>
          <p:blipFill rotWithShape="1">
            <a:blip r:embed="rId9">
              <a:alphaModFix/>
            </a:blip>
            <a:srcRect/>
            <a:stretch/>
          </p:blipFill>
          <p:spPr>
            <a:xfrm>
              <a:off x="8589949" y="5257278"/>
              <a:ext cx="211409" cy="415067"/>
            </a:xfrm>
            <a:prstGeom prst="rect">
              <a:avLst/>
            </a:prstGeom>
            <a:noFill/>
            <a:ln>
              <a:noFill/>
            </a:ln>
          </p:spPr>
        </p:pic>
        <p:pic>
          <p:nvPicPr>
            <p:cNvPr id="123" name="Shape 123"/>
            <p:cNvPicPr preferRelativeResize="0"/>
            <p:nvPr/>
          </p:nvPicPr>
          <p:blipFill rotWithShape="1">
            <a:blip r:embed="rId9">
              <a:alphaModFix/>
            </a:blip>
            <a:srcRect/>
            <a:stretch/>
          </p:blipFill>
          <p:spPr>
            <a:xfrm rot="10800000">
              <a:off x="7685008" y="5257278"/>
              <a:ext cx="207397" cy="407189"/>
            </a:xfrm>
            <a:prstGeom prst="rect">
              <a:avLst/>
            </a:prstGeom>
            <a:noFill/>
            <a:ln>
              <a:noFill/>
            </a:ln>
          </p:spPr>
        </p:pic>
      </p:grpSp>
      <p:sp>
        <p:nvSpPr>
          <p:cNvPr id="124" name="Shape 124"/>
          <p:cNvSpPr/>
          <p:nvPr/>
        </p:nvSpPr>
        <p:spPr>
          <a:xfrm>
            <a:off x="365760" y="1089401"/>
            <a:ext cx="8778240" cy="52322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800" dirty="0">
                <a:solidFill>
                  <a:srgbClr val="016FC0"/>
                </a:solidFill>
                <a:latin typeface="Calibri"/>
                <a:ea typeface="Calibri"/>
                <a:cs typeface="Calibri"/>
                <a:sym typeface="Calibri"/>
              </a:rPr>
              <a:t>We recommend: 	</a:t>
            </a:r>
            <a:r>
              <a:rPr lang="en-US" sz="1800" dirty="0">
                <a:solidFill>
                  <a:srgbClr val="016FC0"/>
                </a:solidFill>
                <a:latin typeface="Calibri"/>
                <a:ea typeface="Calibri"/>
                <a:cs typeface="Calibri"/>
                <a:sym typeface="Calibri"/>
              </a:rPr>
              <a:t>		</a:t>
            </a:r>
            <a:r>
              <a:rPr lang="en-US" sz="2800" dirty="0">
                <a:solidFill>
                  <a:srgbClr val="016FC0"/>
                </a:solidFill>
                <a:latin typeface="Calibri"/>
                <a:ea typeface="Calibri"/>
                <a:cs typeface="Calibri"/>
                <a:sym typeface="Calibri"/>
              </a:rPr>
              <a:t>          Because:</a:t>
            </a:r>
            <a:endParaRPr sz="2800" dirty="0">
              <a:solidFill>
                <a:srgbClr val="016FC0"/>
              </a:solidFill>
              <a:latin typeface="Calibri"/>
              <a:ea typeface="Calibri"/>
              <a:cs typeface="Calibri"/>
              <a:sym typeface="Calibri"/>
            </a:endParaRPr>
          </a:p>
        </p:txBody>
      </p:sp>
      <p:sp>
        <p:nvSpPr>
          <p:cNvPr id="125" name="Shape 125"/>
          <p:cNvSpPr/>
          <p:nvPr/>
        </p:nvSpPr>
        <p:spPr>
          <a:xfrm>
            <a:off x="5709354" y="3328682"/>
            <a:ext cx="2089247"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Out of date </a:t>
            </a:r>
            <a:endParaRPr/>
          </a:p>
          <a:p>
            <a:pPr marL="0" marR="0" lvl="0" indent="0" algn="ctr" rtl="0">
              <a:spcBef>
                <a:spcPts val="0"/>
              </a:spcBef>
              <a:spcAft>
                <a:spcPts val="0"/>
              </a:spcAft>
              <a:buNone/>
            </a:pPr>
            <a:r>
              <a:rPr lang="en-US" sz="1800">
                <a:solidFill>
                  <a:schemeClr val="dk1"/>
                </a:solidFill>
                <a:latin typeface="Calibri"/>
                <a:ea typeface="Calibri"/>
                <a:cs typeface="Calibri"/>
                <a:sym typeface="Calibri"/>
              </a:rPr>
              <a:t>browsers may cause </a:t>
            </a:r>
            <a:r>
              <a:rPr lang="en-US" sz="1800" b="1">
                <a:solidFill>
                  <a:srgbClr val="FF0000"/>
                </a:solidFill>
                <a:latin typeface="Calibri"/>
                <a:ea typeface="Calibri"/>
                <a:cs typeface="Calibri"/>
                <a:sym typeface="Calibri"/>
              </a:rPr>
              <a:t>performance issues </a:t>
            </a:r>
            <a:endParaRPr sz="1800" b="1">
              <a:solidFill>
                <a:srgbClr val="FF0000"/>
              </a:solidFill>
              <a:latin typeface="Calibri"/>
              <a:ea typeface="Calibri"/>
              <a:cs typeface="Calibri"/>
              <a:sym typeface="Calibri"/>
            </a:endParaRPr>
          </a:p>
        </p:txBody>
      </p:sp>
      <p:sp>
        <p:nvSpPr>
          <p:cNvPr id="126" name="Shape 126"/>
          <p:cNvSpPr/>
          <p:nvPr/>
        </p:nvSpPr>
        <p:spPr>
          <a:xfrm>
            <a:off x="5671202" y="4945902"/>
            <a:ext cx="2262158"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a:solidFill>
                  <a:schemeClr val="dk1"/>
                </a:solidFill>
                <a:latin typeface="Calibri"/>
                <a:ea typeface="Calibri"/>
                <a:cs typeface="Calibri"/>
                <a:sym typeface="Calibri"/>
              </a:rPr>
              <a:t>Using computer </a:t>
            </a:r>
            <a:endParaRPr/>
          </a:p>
          <a:p>
            <a:pPr marL="0" marR="0" lvl="0" indent="0" algn="ctr" rtl="0">
              <a:spcBef>
                <a:spcPts val="0"/>
              </a:spcBef>
              <a:spcAft>
                <a:spcPts val="0"/>
              </a:spcAft>
              <a:buNone/>
            </a:pPr>
            <a:r>
              <a:rPr lang="en-US" sz="1800">
                <a:solidFill>
                  <a:schemeClr val="dk1"/>
                </a:solidFill>
                <a:latin typeface="Calibri"/>
                <a:ea typeface="Calibri"/>
                <a:cs typeface="Calibri"/>
                <a:sym typeface="Calibri"/>
              </a:rPr>
              <a:t>speakers may </a:t>
            </a:r>
            <a:endParaRPr/>
          </a:p>
          <a:p>
            <a:pPr marL="0" marR="0" lvl="0" indent="0" algn="ctr" rtl="0">
              <a:spcBef>
                <a:spcPts val="0"/>
              </a:spcBef>
              <a:spcAft>
                <a:spcPts val="0"/>
              </a:spcAft>
              <a:buNone/>
            </a:pPr>
            <a:r>
              <a:rPr lang="en-US" sz="1800" b="1">
                <a:solidFill>
                  <a:srgbClr val="FF0000"/>
                </a:solidFill>
                <a:latin typeface="Calibri"/>
                <a:ea typeface="Calibri"/>
                <a:cs typeface="Calibri"/>
                <a:sym typeface="Calibri"/>
              </a:rPr>
              <a:t>cause echo</a:t>
            </a:r>
            <a:endParaRPr/>
          </a:p>
        </p:txBody>
      </p:sp>
      <p:sp>
        <p:nvSpPr>
          <p:cNvPr id="127" name="Shape 127"/>
          <p:cNvSpPr/>
          <p:nvPr/>
        </p:nvSpPr>
        <p:spPr>
          <a:xfrm>
            <a:off x="5709353" y="1911124"/>
            <a:ext cx="2224007" cy="92333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0">
                <a:solidFill>
                  <a:schemeClr val="dk1"/>
                </a:solidFill>
                <a:latin typeface="Calibri"/>
                <a:ea typeface="Calibri"/>
                <a:cs typeface="Calibri"/>
                <a:sym typeface="Calibri"/>
              </a:rPr>
              <a:t>Poor wifi causes:   </a:t>
            </a:r>
            <a:endParaRPr/>
          </a:p>
          <a:p>
            <a:pPr marL="0" marR="0" lvl="0" indent="0" algn="ctr" rtl="0">
              <a:spcBef>
                <a:spcPts val="0"/>
              </a:spcBef>
              <a:spcAft>
                <a:spcPts val="0"/>
              </a:spcAft>
              <a:buNone/>
            </a:pPr>
            <a:r>
              <a:rPr lang="en-US" sz="1800" b="1">
                <a:solidFill>
                  <a:srgbClr val="FF0000"/>
                </a:solidFill>
                <a:latin typeface="Calibri"/>
                <a:ea typeface="Calibri"/>
                <a:cs typeface="Calibri"/>
                <a:sym typeface="Calibri"/>
              </a:rPr>
              <a:t>choppy audio</a:t>
            </a:r>
            <a:endParaRPr/>
          </a:p>
          <a:p>
            <a:pPr marL="0" marR="0" lvl="0" indent="0" algn="ctr" rtl="0">
              <a:spcBef>
                <a:spcPts val="0"/>
              </a:spcBef>
              <a:spcAft>
                <a:spcPts val="0"/>
              </a:spcAft>
              <a:buNone/>
            </a:pPr>
            <a:r>
              <a:rPr lang="en-US" sz="1800" b="1">
                <a:solidFill>
                  <a:srgbClr val="FF0000"/>
                </a:solidFill>
                <a:latin typeface="Calibri"/>
                <a:ea typeface="Calibri"/>
                <a:cs typeface="Calibri"/>
                <a:sym typeface="Calibri"/>
              </a:rPr>
              <a:t>disconnection</a:t>
            </a:r>
            <a:endParaRPr/>
          </a:p>
        </p:txBody>
      </p:sp>
      <p:grpSp>
        <p:nvGrpSpPr>
          <p:cNvPr id="3" name="Group 2">
            <a:extLst>
              <a:ext uri="{FF2B5EF4-FFF2-40B4-BE49-F238E27FC236}">
                <a16:creationId xmlns:a16="http://schemas.microsoft.com/office/drawing/2014/main" id="{A8DA40AB-5C0A-CC41-AAF1-CF5097FFEB37}"/>
              </a:ext>
            </a:extLst>
          </p:cNvPr>
          <p:cNvGrpSpPr/>
          <p:nvPr/>
        </p:nvGrpSpPr>
        <p:grpSpPr>
          <a:xfrm>
            <a:off x="7753001" y="3468786"/>
            <a:ext cx="825597" cy="825597"/>
            <a:chOff x="7753001" y="3468786"/>
            <a:chExt cx="825597" cy="825597"/>
          </a:xfrm>
        </p:grpSpPr>
        <p:pic>
          <p:nvPicPr>
            <p:cNvPr id="128" name="Shape 128"/>
            <p:cNvPicPr preferRelativeResize="0"/>
            <p:nvPr/>
          </p:nvPicPr>
          <p:blipFill rotWithShape="1">
            <a:blip r:embed="rId10">
              <a:alphaModFix/>
            </a:blip>
            <a:srcRect/>
            <a:stretch/>
          </p:blipFill>
          <p:spPr>
            <a:xfrm>
              <a:off x="7753001" y="3468786"/>
              <a:ext cx="825597" cy="825597"/>
            </a:xfrm>
            <a:prstGeom prst="rect">
              <a:avLst/>
            </a:prstGeom>
            <a:noFill/>
            <a:ln>
              <a:noFill/>
            </a:ln>
          </p:spPr>
        </p:pic>
        <p:cxnSp>
          <p:nvCxnSpPr>
            <p:cNvPr id="129" name="Shape 129"/>
            <p:cNvCxnSpPr/>
            <p:nvPr/>
          </p:nvCxnSpPr>
          <p:spPr>
            <a:xfrm rot="10800000" flipH="1">
              <a:off x="7892405" y="3573577"/>
              <a:ext cx="626436" cy="666901"/>
            </a:xfrm>
            <a:prstGeom prst="straightConnector1">
              <a:avLst/>
            </a:prstGeom>
            <a:noFill/>
            <a:ln w="88900" cap="flat" cmpd="sng">
              <a:solidFill>
                <a:srgbClr val="EE0303"/>
              </a:solidFill>
              <a:prstDash val="solid"/>
              <a:miter lim="800000"/>
              <a:headEnd type="none" w="med" len="med"/>
              <a:tailEnd type="none" w="med" len="med"/>
            </a:ln>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fade">
                                      <p:cBhvr>
                                        <p:cTn id="7" dur="1000"/>
                                        <p:tgtEl>
                                          <p:spTgt spid="1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7"/>
                                        </p:tgtEl>
                                        <p:attrNameLst>
                                          <p:attrName>style.visibility</p:attrName>
                                        </p:attrNameLst>
                                      </p:cBhvr>
                                      <p:to>
                                        <p:strVal val="visible"/>
                                      </p:to>
                                    </p:set>
                                    <p:animEffect transition="in" filter="fade">
                                      <p:cBhvr>
                                        <p:cTn id="12" dur="1000"/>
                                        <p:tgtEl>
                                          <p:spTgt spid="1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0"/>
                                        </p:tgtEl>
                                        <p:attrNameLst>
                                          <p:attrName>style.visibility</p:attrName>
                                        </p:attrNameLst>
                                      </p:cBhvr>
                                      <p:to>
                                        <p:strVal val="visible"/>
                                      </p:to>
                                    </p:set>
                                    <p:animEffect transition="in" filter="fade">
                                      <p:cBhvr>
                                        <p:cTn id="27" dur="1000"/>
                                        <p:tgtEl>
                                          <p:spTgt spid="1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8D8D8">
            <a:alpha val="49803"/>
          </a:srgbClr>
        </a:solidFill>
        <a:effectLst/>
      </p:bgPr>
    </p:bg>
    <p:spTree>
      <p:nvGrpSpPr>
        <p:cNvPr id="1" name="Shape 190"/>
        <p:cNvGrpSpPr/>
        <p:nvPr/>
      </p:nvGrpSpPr>
      <p:grpSpPr>
        <a:xfrm>
          <a:off x="0" y="0"/>
          <a:ext cx="0" cy="0"/>
          <a:chOff x="0" y="0"/>
          <a:chExt cx="0" cy="0"/>
        </a:xfrm>
      </p:grpSpPr>
      <p:pic>
        <p:nvPicPr>
          <p:cNvPr id="191" name="Shape 191"/>
          <p:cNvPicPr preferRelativeResize="0"/>
          <p:nvPr/>
        </p:nvPicPr>
        <p:blipFill rotWithShape="1">
          <a:blip r:embed="rId3">
            <a:alphaModFix/>
          </a:blip>
          <a:srcRect/>
          <a:stretch/>
        </p:blipFill>
        <p:spPr>
          <a:xfrm>
            <a:off x="1281279" y="2187938"/>
            <a:ext cx="6490350" cy="3638773"/>
          </a:xfrm>
          <a:prstGeom prst="rect">
            <a:avLst/>
          </a:prstGeom>
          <a:noFill/>
          <a:ln>
            <a:noFill/>
          </a:ln>
        </p:spPr>
      </p:pic>
      <p:sp>
        <p:nvSpPr>
          <p:cNvPr id="192" name="Shape 192"/>
          <p:cNvSpPr txBox="1">
            <a:spLocks noGrp="1"/>
          </p:cNvSpPr>
          <p:nvPr>
            <p:ph type="ctrTitle"/>
          </p:nvPr>
        </p:nvSpPr>
        <p:spPr>
          <a:xfrm>
            <a:off x="0" y="5"/>
            <a:ext cx="9144000" cy="1371595"/>
          </a:xfrm>
          <a:prstGeom prst="rect">
            <a:avLst/>
          </a:prstGeom>
          <a:solidFill>
            <a:srgbClr val="1D92D0"/>
          </a:solidFill>
          <a:ln w="9525" cap="rnd" cmpd="sng">
            <a:solidFill>
              <a:srgbClr val="005EAB">
                <a:alpha val="32941"/>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Font typeface="Calibri"/>
              <a:buNone/>
            </a:pPr>
            <a:r>
              <a:rPr lang="en-US" sz="3200" b="1" i="0" u="none" strike="noStrike" cap="none" dirty="0">
                <a:solidFill>
                  <a:schemeClr val="lt1"/>
                </a:solidFill>
                <a:latin typeface="Calibri"/>
                <a:ea typeface="Calibri"/>
                <a:cs typeface="Calibri"/>
                <a:sym typeface="Calibri"/>
              </a:rPr>
              <a:t>At the start of class, activate your microphone:</a:t>
            </a:r>
            <a:endParaRPr sz="3200" b="1" i="0" u="none" strike="noStrike" cap="none" dirty="0">
              <a:solidFill>
                <a:schemeClr val="lt1"/>
              </a:solidFill>
              <a:latin typeface="Calibri"/>
              <a:ea typeface="Calibri"/>
              <a:cs typeface="Calibri"/>
              <a:sym typeface="Calibri"/>
            </a:endParaRPr>
          </a:p>
        </p:txBody>
      </p:sp>
      <p:sp>
        <p:nvSpPr>
          <p:cNvPr id="193" name="Shape 193"/>
          <p:cNvSpPr txBox="1"/>
          <p:nvPr/>
        </p:nvSpPr>
        <p:spPr>
          <a:xfrm>
            <a:off x="0" y="6629400"/>
            <a:ext cx="9144000" cy="228600"/>
          </a:xfrm>
          <a:prstGeom prst="rect">
            <a:avLst/>
          </a:prstGeom>
          <a:solidFill>
            <a:srgbClr val="005EAB"/>
          </a:solidFill>
          <a:ln w="9525" cap="rnd" cmpd="sng">
            <a:solidFill>
              <a:srgbClr val="002060">
                <a:alpha val="14901"/>
              </a:srgbClr>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94" name="Shape 194"/>
          <p:cNvSpPr/>
          <p:nvPr/>
        </p:nvSpPr>
        <p:spPr>
          <a:xfrm>
            <a:off x="0" y="1371600"/>
            <a:ext cx="9144000" cy="5257800"/>
          </a:xfrm>
          <a:prstGeom prst="rect">
            <a:avLst/>
          </a:prstGeom>
          <a:noFill/>
          <a:ln w="9525" cap="rnd" cmpd="sng">
            <a:solidFill>
              <a:srgbClr val="D0CECE">
                <a:alpha val="40000"/>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5" name="Shape 195"/>
          <p:cNvSpPr/>
          <p:nvPr/>
        </p:nvSpPr>
        <p:spPr>
          <a:xfrm>
            <a:off x="0" y="1371600"/>
            <a:ext cx="9144000" cy="5257800"/>
          </a:xfrm>
          <a:prstGeom prst="rect">
            <a:avLst/>
          </a:prstGeom>
          <a:noFill/>
          <a:ln w="9525" cap="rnd" cmpd="sng">
            <a:solidFill>
              <a:srgbClr val="D0CECE">
                <a:alpha val="49803"/>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196" name="Shape 196"/>
          <p:cNvGrpSpPr/>
          <p:nvPr/>
        </p:nvGrpSpPr>
        <p:grpSpPr>
          <a:xfrm>
            <a:off x="227755" y="3587824"/>
            <a:ext cx="3647713" cy="1276276"/>
            <a:chOff x="227755" y="3587824"/>
            <a:chExt cx="3647713" cy="1276276"/>
          </a:xfrm>
        </p:grpSpPr>
        <p:sp>
          <p:nvSpPr>
            <p:cNvPr id="197" name="Shape 197"/>
            <p:cNvSpPr/>
            <p:nvPr/>
          </p:nvSpPr>
          <p:spPr>
            <a:xfrm>
              <a:off x="1981200" y="4269066"/>
              <a:ext cx="1894268" cy="294112"/>
            </a:xfrm>
            <a:prstGeom prst="rightArrow">
              <a:avLst>
                <a:gd name="adj1" fmla="val 50000"/>
                <a:gd name="adj2" fmla="val 50000"/>
              </a:avLst>
            </a:prstGeom>
            <a:solidFill>
              <a:srgbClr val="37DA59"/>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8" name="Shape 198"/>
            <p:cNvSpPr/>
            <p:nvPr/>
          </p:nvSpPr>
          <p:spPr>
            <a:xfrm>
              <a:off x="227755" y="3587824"/>
              <a:ext cx="2107047" cy="1276276"/>
            </a:xfrm>
            <a:prstGeom prst="roundRect">
              <a:avLst>
                <a:gd name="adj" fmla="val 16667"/>
              </a:avLst>
            </a:prstGeom>
            <a:solidFill>
              <a:schemeClr val="lt1"/>
            </a:solidFill>
            <a:ln w="25400" cap="rnd" cmpd="sng">
              <a:solidFill>
                <a:srgbClr val="36DA58">
                  <a:alpha val="49803"/>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rgbClr val="00B0F0"/>
                  </a:solidFill>
                  <a:latin typeface="Arial"/>
                  <a:ea typeface="Arial"/>
                  <a:cs typeface="Arial"/>
                  <a:sym typeface="Arial"/>
                </a:rPr>
                <a:t>Click to Join or Test your Computer Audio</a:t>
              </a:r>
              <a:endParaRPr sz="1800" b="1">
                <a:solidFill>
                  <a:srgbClr val="00B0F0"/>
                </a:solidFill>
                <a:latin typeface="Arial"/>
                <a:ea typeface="Arial"/>
                <a:cs typeface="Arial"/>
                <a:sym typeface="Arial"/>
              </a:endParaRPr>
            </a:p>
          </p:txBody>
        </p:sp>
      </p:grpSp>
      <p:sp>
        <p:nvSpPr>
          <p:cNvPr id="199" name="Shape 199"/>
          <p:cNvSpPr/>
          <p:nvPr/>
        </p:nvSpPr>
        <p:spPr>
          <a:xfrm>
            <a:off x="3995630" y="4171342"/>
            <a:ext cx="1579670" cy="489560"/>
          </a:xfrm>
          <a:prstGeom prst="frame">
            <a:avLst>
              <a:gd name="adj1" fmla="val 19769"/>
            </a:avLst>
          </a:prstGeom>
          <a:solidFill>
            <a:srgbClr val="39E45D"/>
          </a:solidFill>
          <a:ln w="25400" cap="rnd" cmpd="sng">
            <a:solidFill>
              <a:srgbClr val="002060">
                <a:alpha val="2274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00" name="Shape 200"/>
          <p:cNvSpPr txBox="1"/>
          <p:nvPr/>
        </p:nvSpPr>
        <p:spPr>
          <a:xfrm>
            <a:off x="1600200" y="1600200"/>
            <a:ext cx="5791200" cy="338554"/>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1" dirty="0">
                <a:solidFill>
                  <a:srgbClr val="595959"/>
                </a:solidFill>
                <a:latin typeface="Calibri"/>
                <a:ea typeface="Calibri"/>
                <a:cs typeface="Calibri"/>
                <a:sym typeface="Calibri"/>
              </a:rPr>
              <a:t>When you enter the class you will see this pop-up appear</a:t>
            </a:r>
            <a:r>
              <a:rPr lang="en-US" sz="1600" b="1" dirty="0">
                <a:solidFill>
                  <a:srgbClr val="595959"/>
                </a:solidFill>
                <a:latin typeface="Calibri"/>
                <a:ea typeface="Calibri"/>
                <a:cs typeface="Calibri"/>
                <a:sym typeface="Calibri"/>
              </a:rPr>
              <a:t>:</a:t>
            </a:r>
            <a:endParaRP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9"/>
                                        </p:tgtEl>
                                        <p:attrNameLst>
                                          <p:attrName>style.visibility</p:attrName>
                                        </p:attrNameLst>
                                      </p:cBhvr>
                                      <p:to>
                                        <p:strVal val="visible"/>
                                      </p:to>
                                    </p:set>
                                    <p:animEffect transition="in" filter="fade">
                                      <p:cBhvr>
                                        <p:cTn id="7" dur="10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8D8D8">
            <a:alpha val="49803"/>
          </a:srgbClr>
        </a:solidFill>
        <a:effectLst/>
      </p:bgPr>
    </p:bg>
    <p:spTree>
      <p:nvGrpSpPr>
        <p:cNvPr id="1" name="Shape 205"/>
        <p:cNvGrpSpPr/>
        <p:nvPr/>
      </p:nvGrpSpPr>
      <p:grpSpPr>
        <a:xfrm>
          <a:off x="0" y="0"/>
          <a:ext cx="0" cy="0"/>
          <a:chOff x="0" y="0"/>
          <a:chExt cx="0" cy="0"/>
        </a:xfrm>
      </p:grpSpPr>
      <p:pic>
        <p:nvPicPr>
          <p:cNvPr id="206" name="Shape 206"/>
          <p:cNvPicPr preferRelativeResize="0"/>
          <p:nvPr/>
        </p:nvPicPr>
        <p:blipFill rotWithShape="1">
          <a:blip r:embed="rId3">
            <a:alphaModFix/>
          </a:blip>
          <a:srcRect/>
          <a:stretch/>
        </p:blipFill>
        <p:spPr>
          <a:xfrm>
            <a:off x="2033598" y="2184975"/>
            <a:ext cx="6863542" cy="4315876"/>
          </a:xfrm>
          <a:prstGeom prst="rect">
            <a:avLst/>
          </a:prstGeom>
          <a:noFill/>
          <a:ln>
            <a:noFill/>
          </a:ln>
        </p:spPr>
      </p:pic>
      <p:sp>
        <p:nvSpPr>
          <p:cNvPr id="207" name="Shape 207"/>
          <p:cNvSpPr txBox="1">
            <a:spLocks noGrp="1"/>
          </p:cNvSpPr>
          <p:nvPr>
            <p:ph type="ctrTitle"/>
          </p:nvPr>
        </p:nvSpPr>
        <p:spPr>
          <a:xfrm>
            <a:off x="0" y="5"/>
            <a:ext cx="9144000" cy="1371595"/>
          </a:xfrm>
          <a:prstGeom prst="rect">
            <a:avLst/>
          </a:prstGeom>
          <a:solidFill>
            <a:srgbClr val="1D92D0"/>
          </a:solidFill>
          <a:ln w="9525" cap="rnd" cmpd="sng">
            <a:solidFill>
              <a:srgbClr val="005EAB">
                <a:alpha val="32941"/>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Font typeface="Calibri"/>
              <a:buNone/>
            </a:pPr>
            <a:r>
              <a:rPr lang="en-US" sz="3200" b="1" i="0" u="none" strike="noStrike" cap="none" dirty="0">
                <a:solidFill>
                  <a:schemeClr val="lt1"/>
                </a:solidFill>
                <a:latin typeface="Calibri"/>
                <a:ea typeface="Calibri"/>
                <a:cs typeface="Calibri"/>
                <a:sym typeface="Calibri"/>
              </a:rPr>
              <a:t>Activate your webcam</a:t>
            </a:r>
            <a:endParaRPr sz="3200" b="1" i="0" u="none" strike="noStrike" cap="none" dirty="0">
              <a:solidFill>
                <a:schemeClr val="lt1"/>
              </a:solidFill>
              <a:latin typeface="Calibri"/>
              <a:ea typeface="Calibri"/>
              <a:cs typeface="Calibri"/>
              <a:sym typeface="Calibri"/>
            </a:endParaRPr>
          </a:p>
        </p:txBody>
      </p:sp>
      <p:sp>
        <p:nvSpPr>
          <p:cNvPr id="208" name="Shape 208"/>
          <p:cNvSpPr txBox="1"/>
          <p:nvPr/>
        </p:nvSpPr>
        <p:spPr>
          <a:xfrm>
            <a:off x="0" y="6629400"/>
            <a:ext cx="9144000" cy="228600"/>
          </a:xfrm>
          <a:prstGeom prst="rect">
            <a:avLst/>
          </a:prstGeom>
          <a:solidFill>
            <a:srgbClr val="005EAB"/>
          </a:solidFill>
          <a:ln w="9525" cap="rnd" cmpd="sng">
            <a:solidFill>
              <a:srgbClr val="002060">
                <a:alpha val="14901"/>
              </a:srgbClr>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09" name="Shape 209"/>
          <p:cNvSpPr/>
          <p:nvPr/>
        </p:nvSpPr>
        <p:spPr>
          <a:xfrm>
            <a:off x="0" y="1371600"/>
            <a:ext cx="9144000" cy="5257800"/>
          </a:xfrm>
          <a:prstGeom prst="rect">
            <a:avLst/>
          </a:prstGeom>
          <a:noFill/>
          <a:ln w="9525" cap="rnd" cmpd="sng">
            <a:solidFill>
              <a:srgbClr val="D0CECE">
                <a:alpha val="40000"/>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0" name="Shape 210"/>
          <p:cNvSpPr/>
          <p:nvPr/>
        </p:nvSpPr>
        <p:spPr>
          <a:xfrm>
            <a:off x="0" y="1371600"/>
            <a:ext cx="9144000" cy="5257800"/>
          </a:xfrm>
          <a:prstGeom prst="rect">
            <a:avLst/>
          </a:prstGeom>
          <a:noFill/>
          <a:ln w="9525" cap="rnd" cmpd="sng">
            <a:solidFill>
              <a:srgbClr val="D0CECE">
                <a:alpha val="49803"/>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211" name="Shape 211"/>
          <p:cNvGrpSpPr/>
          <p:nvPr/>
        </p:nvGrpSpPr>
        <p:grpSpPr>
          <a:xfrm>
            <a:off x="1010045" y="2435524"/>
            <a:ext cx="1883001" cy="3493697"/>
            <a:chOff x="157942" y="2349578"/>
            <a:chExt cx="1883001" cy="3493697"/>
          </a:xfrm>
        </p:grpSpPr>
        <p:sp>
          <p:nvSpPr>
            <p:cNvPr id="212" name="Shape 212"/>
            <p:cNvSpPr/>
            <p:nvPr/>
          </p:nvSpPr>
          <p:spPr>
            <a:xfrm rot="4200174">
              <a:off x="90447" y="4391526"/>
              <a:ext cx="2730967" cy="251258"/>
            </a:xfrm>
            <a:prstGeom prst="rightArrow">
              <a:avLst>
                <a:gd name="adj1" fmla="val 50000"/>
                <a:gd name="adj2" fmla="val 50000"/>
              </a:avLst>
            </a:prstGeom>
            <a:solidFill>
              <a:srgbClr val="37DA59"/>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3" name="Shape 213"/>
            <p:cNvSpPr/>
            <p:nvPr/>
          </p:nvSpPr>
          <p:spPr>
            <a:xfrm>
              <a:off x="157942" y="2349578"/>
              <a:ext cx="1753445" cy="1276276"/>
            </a:xfrm>
            <a:prstGeom prst="roundRect">
              <a:avLst>
                <a:gd name="adj" fmla="val 16667"/>
              </a:avLst>
            </a:prstGeom>
            <a:solidFill>
              <a:schemeClr val="lt1"/>
            </a:solidFill>
            <a:ln w="25400" cap="rnd" cmpd="sng">
              <a:solidFill>
                <a:srgbClr val="36DA58">
                  <a:alpha val="49803"/>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rgbClr val="00B0F0"/>
                  </a:solidFill>
                  <a:latin typeface="Arial"/>
                  <a:ea typeface="Arial"/>
                  <a:cs typeface="Arial"/>
                  <a:sym typeface="Arial"/>
                </a:rPr>
                <a:t>Click </a:t>
              </a:r>
              <a:endParaRPr/>
            </a:p>
            <a:p>
              <a:pPr marL="0" marR="0" lvl="0" indent="0" algn="ctr" rtl="0">
                <a:spcBef>
                  <a:spcPts val="0"/>
                </a:spcBef>
                <a:spcAft>
                  <a:spcPts val="0"/>
                </a:spcAft>
                <a:buNone/>
              </a:pPr>
              <a:r>
                <a:rPr lang="en-US" sz="1800" b="1">
                  <a:solidFill>
                    <a:srgbClr val="00B0F0"/>
                  </a:solidFill>
                  <a:latin typeface="Arial"/>
                  <a:ea typeface="Arial"/>
                  <a:cs typeface="Arial"/>
                  <a:sym typeface="Arial"/>
                </a:rPr>
                <a:t>“Start Video”</a:t>
              </a:r>
              <a:endParaRPr sz="1800" b="1">
                <a:solidFill>
                  <a:srgbClr val="00B0F0"/>
                </a:solidFill>
                <a:latin typeface="Arial"/>
                <a:ea typeface="Arial"/>
                <a:cs typeface="Arial"/>
                <a:sym typeface="Arial"/>
              </a:endParaRPr>
            </a:p>
          </p:txBody>
        </p:sp>
      </p:grpSp>
      <p:sp>
        <p:nvSpPr>
          <p:cNvPr id="214" name="Shape 214"/>
          <p:cNvSpPr/>
          <p:nvPr/>
        </p:nvSpPr>
        <p:spPr>
          <a:xfrm>
            <a:off x="2466981" y="6022168"/>
            <a:ext cx="990593" cy="607231"/>
          </a:xfrm>
          <a:prstGeom prst="frame">
            <a:avLst>
              <a:gd name="adj1" fmla="val 11403"/>
            </a:avLst>
          </a:prstGeom>
          <a:solidFill>
            <a:srgbClr val="39E45D"/>
          </a:solidFill>
          <a:ln w="25400" cap="rnd" cmpd="sng">
            <a:solidFill>
              <a:srgbClr val="002060">
                <a:alpha val="2274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15" name="Shape 215"/>
          <p:cNvSpPr txBox="1"/>
          <p:nvPr/>
        </p:nvSpPr>
        <p:spPr>
          <a:xfrm>
            <a:off x="173189" y="1447800"/>
            <a:ext cx="8723951" cy="58477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1" dirty="0">
                <a:solidFill>
                  <a:srgbClr val="595959"/>
                </a:solidFill>
                <a:latin typeface="Calibri"/>
                <a:ea typeface="Calibri"/>
                <a:cs typeface="Calibri"/>
                <a:sym typeface="Calibri"/>
              </a:rPr>
              <a:t>Your webcam should activate automatically, but if it </a:t>
            </a:r>
            <a:r>
              <a:rPr lang="en-US" sz="1800" b="1" i="1" dirty="0">
                <a:solidFill>
                  <a:srgbClr val="595959"/>
                </a:solidFill>
                <a:latin typeface="Calibri"/>
                <a:ea typeface="Calibri"/>
                <a:cs typeface="Calibri"/>
                <a:sym typeface="Calibri"/>
              </a:rPr>
              <a:t>does not </a:t>
            </a:r>
            <a:r>
              <a:rPr lang="en-US" sz="1800" b="1" dirty="0">
                <a:solidFill>
                  <a:srgbClr val="595959"/>
                </a:solidFill>
                <a:latin typeface="Calibri"/>
                <a:ea typeface="Calibri"/>
                <a:cs typeface="Calibri"/>
                <a:sym typeface="Calibri"/>
              </a:rPr>
              <a:t>then you can </a:t>
            </a:r>
          </a:p>
          <a:p>
            <a:pPr marL="0" marR="0" lvl="0" indent="0" algn="ctr" rtl="0">
              <a:spcBef>
                <a:spcPts val="0"/>
              </a:spcBef>
              <a:spcAft>
                <a:spcPts val="0"/>
              </a:spcAft>
              <a:buNone/>
            </a:pPr>
            <a:r>
              <a:rPr lang="en-US" sz="1800" b="1" dirty="0">
                <a:solidFill>
                  <a:srgbClr val="595959"/>
                </a:solidFill>
                <a:latin typeface="Calibri"/>
                <a:ea typeface="Calibri"/>
                <a:cs typeface="Calibri"/>
                <a:sym typeface="Calibri"/>
              </a:rPr>
              <a:t>click on the Video icon in the lower left of your screen</a:t>
            </a:r>
            <a:r>
              <a:rPr lang="en-US" sz="1600" dirty="0">
                <a:solidFill>
                  <a:srgbClr val="595959"/>
                </a:solidFill>
                <a:latin typeface="Calibri"/>
                <a:ea typeface="Calibri"/>
                <a:cs typeface="Calibri"/>
                <a:sym typeface="Calibri"/>
              </a:rPr>
              <a:t>:</a:t>
            </a:r>
            <a:endParaRPr dirty="0"/>
          </a:p>
        </p:txBody>
      </p:sp>
      <p:grpSp>
        <p:nvGrpSpPr>
          <p:cNvPr id="2" name="Group 1">
            <a:extLst>
              <a:ext uri="{FF2B5EF4-FFF2-40B4-BE49-F238E27FC236}">
                <a16:creationId xmlns:a16="http://schemas.microsoft.com/office/drawing/2014/main" id="{80EED910-3D71-6F48-BAC5-534058F54025}"/>
              </a:ext>
            </a:extLst>
          </p:cNvPr>
          <p:cNvGrpSpPr/>
          <p:nvPr/>
        </p:nvGrpSpPr>
        <p:grpSpPr>
          <a:xfrm>
            <a:off x="-362172" y="3471541"/>
            <a:ext cx="2140465" cy="2697940"/>
            <a:chOff x="139757" y="3126572"/>
            <a:chExt cx="2451043" cy="3073304"/>
          </a:xfrm>
        </p:grpSpPr>
        <p:sp>
          <p:nvSpPr>
            <p:cNvPr id="12" name="Shape 270">
              <a:extLst>
                <a:ext uri="{FF2B5EF4-FFF2-40B4-BE49-F238E27FC236}">
                  <a16:creationId xmlns:a16="http://schemas.microsoft.com/office/drawing/2014/main" id="{06FE6248-C548-A445-958A-80B95ED9EE03}"/>
                </a:ext>
              </a:extLst>
            </p:cNvPr>
            <p:cNvSpPr/>
            <p:nvPr/>
          </p:nvSpPr>
          <p:spPr>
            <a:xfrm>
              <a:off x="752798" y="4590424"/>
              <a:ext cx="1838002" cy="1609452"/>
            </a:xfrm>
            <a:prstGeom prst="rect">
              <a:avLst/>
            </a:prstGeom>
            <a:solidFill>
              <a:schemeClr val="lt1"/>
            </a:solidFill>
            <a:ln w="38100" cap="rnd" cmpd="sng">
              <a:solidFill>
                <a:srgbClr val="FF6100">
                  <a:alpha val="48627"/>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rgbClr val="21D32C"/>
                  </a:solidFill>
                  <a:latin typeface="Calibri"/>
                  <a:ea typeface="Calibri"/>
                  <a:cs typeface="Calibri"/>
                  <a:sym typeface="Calibri"/>
                </a:rPr>
                <a:t> Tip: </a:t>
              </a:r>
              <a:endParaRPr dirty="0"/>
            </a:p>
            <a:p>
              <a:pPr marL="0" marR="0" lvl="0" indent="0" algn="ctr" rtl="0">
                <a:spcBef>
                  <a:spcPts val="0"/>
                </a:spcBef>
                <a:spcAft>
                  <a:spcPts val="0"/>
                </a:spcAft>
                <a:buNone/>
              </a:pPr>
              <a:r>
                <a:rPr lang="en-US" sz="1600" dirty="0">
                  <a:solidFill>
                    <a:srgbClr val="0070C0"/>
                  </a:solidFill>
                  <a:latin typeface="Calibri"/>
                  <a:ea typeface="Calibri"/>
                  <a:cs typeface="Calibri"/>
                  <a:sym typeface="Calibri"/>
                </a:rPr>
                <a:t>Click on the up arrows to access audio and video settings</a:t>
              </a:r>
              <a:endParaRPr sz="1600" dirty="0">
                <a:solidFill>
                  <a:srgbClr val="0070C0"/>
                </a:solidFill>
                <a:latin typeface="Calibri"/>
                <a:ea typeface="Calibri"/>
                <a:cs typeface="Calibri"/>
                <a:sym typeface="Calibri"/>
              </a:endParaRPr>
            </a:p>
          </p:txBody>
        </p:sp>
        <p:pic>
          <p:nvPicPr>
            <p:cNvPr id="13" name="Shape 271">
              <a:extLst>
                <a:ext uri="{FF2B5EF4-FFF2-40B4-BE49-F238E27FC236}">
                  <a16:creationId xmlns:a16="http://schemas.microsoft.com/office/drawing/2014/main" id="{BCA3CAF4-DB47-E445-B29B-65636C07A25C}"/>
                </a:ext>
              </a:extLst>
            </p:cNvPr>
            <p:cNvPicPr preferRelativeResize="0"/>
            <p:nvPr/>
          </p:nvPicPr>
          <p:blipFill rotWithShape="1">
            <a:blip r:embed="rId4">
              <a:alphaModFix/>
            </a:blip>
            <a:srcRect/>
            <a:stretch/>
          </p:blipFill>
          <p:spPr>
            <a:xfrm rot="10800000" flipH="1">
              <a:off x="139757" y="3126572"/>
              <a:ext cx="2374843" cy="2382255"/>
            </a:xfrm>
            <a:prstGeom prst="rect">
              <a:avLst/>
            </a:prstGeom>
            <a:noFill/>
            <a:ln>
              <a:noFill/>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4"/>
                                        </p:tgtEl>
                                        <p:attrNameLst>
                                          <p:attrName>style.visibility</p:attrName>
                                        </p:attrNameLst>
                                      </p:cBhvr>
                                      <p:to>
                                        <p:strVal val="visible"/>
                                      </p:to>
                                    </p:set>
                                    <p:animEffect transition="in" filter="fade">
                                      <p:cBhvr>
                                        <p:cTn id="7" dur="1000"/>
                                        <p:tgtEl>
                                          <p:spTgt spid="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CECEC">
            <a:alpha val="47000"/>
          </a:srgbClr>
        </a:solidFill>
        <a:effectLst/>
      </p:bgPr>
    </p:bg>
    <p:spTree>
      <p:nvGrpSpPr>
        <p:cNvPr id="1" name="Shape 232"/>
        <p:cNvGrpSpPr/>
        <p:nvPr/>
      </p:nvGrpSpPr>
      <p:grpSpPr>
        <a:xfrm>
          <a:off x="0" y="0"/>
          <a:ext cx="0" cy="0"/>
          <a:chOff x="0" y="0"/>
          <a:chExt cx="0" cy="0"/>
        </a:xfrm>
      </p:grpSpPr>
      <p:sp>
        <p:nvSpPr>
          <p:cNvPr id="233" name="Shape 233"/>
          <p:cNvSpPr/>
          <p:nvPr/>
        </p:nvSpPr>
        <p:spPr>
          <a:xfrm rot="-8276360">
            <a:off x="4686182" y="4535869"/>
            <a:ext cx="2774465" cy="270134"/>
          </a:xfrm>
          <a:prstGeom prst="rightArrow">
            <a:avLst>
              <a:gd name="adj1" fmla="val 50000"/>
              <a:gd name="adj2" fmla="val 50000"/>
            </a:avLst>
          </a:prstGeom>
          <a:solidFill>
            <a:srgbClr val="FF0000">
              <a:alpha val="70980"/>
            </a:srgbClr>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34" name="Shape 234"/>
          <p:cNvPicPr preferRelativeResize="0"/>
          <p:nvPr/>
        </p:nvPicPr>
        <p:blipFill rotWithShape="1">
          <a:blip r:embed="rId3">
            <a:alphaModFix/>
          </a:blip>
          <a:srcRect/>
          <a:stretch/>
        </p:blipFill>
        <p:spPr>
          <a:xfrm>
            <a:off x="379416" y="3201762"/>
            <a:ext cx="6496166" cy="304508"/>
          </a:xfrm>
          <a:prstGeom prst="rect">
            <a:avLst/>
          </a:prstGeom>
          <a:noFill/>
          <a:ln>
            <a:noFill/>
          </a:ln>
        </p:spPr>
      </p:pic>
      <p:sp>
        <p:nvSpPr>
          <p:cNvPr id="235" name="Shape 235"/>
          <p:cNvSpPr/>
          <p:nvPr/>
        </p:nvSpPr>
        <p:spPr>
          <a:xfrm rot="-7271880">
            <a:off x="3948072" y="4477276"/>
            <a:ext cx="2015221" cy="287682"/>
          </a:xfrm>
          <a:prstGeom prst="rightArrow">
            <a:avLst>
              <a:gd name="adj1" fmla="val 50000"/>
              <a:gd name="adj2" fmla="val 50000"/>
            </a:avLst>
          </a:prstGeom>
          <a:solidFill>
            <a:srgbClr val="FF00AD">
              <a:alpha val="70980"/>
            </a:srgbClr>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6" name="Shape 236"/>
          <p:cNvSpPr/>
          <p:nvPr/>
        </p:nvSpPr>
        <p:spPr>
          <a:xfrm rot="-5400000">
            <a:off x="2673707" y="4848076"/>
            <a:ext cx="2470918" cy="289517"/>
          </a:xfrm>
          <a:prstGeom prst="rightArrow">
            <a:avLst>
              <a:gd name="adj1" fmla="val 50000"/>
              <a:gd name="adj2" fmla="val 50000"/>
            </a:avLst>
          </a:prstGeom>
          <a:solidFill>
            <a:srgbClr val="D11AC7">
              <a:alpha val="69803"/>
            </a:srgbClr>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7" name="Shape 237"/>
          <p:cNvSpPr/>
          <p:nvPr/>
        </p:nvSpPr>
        <p:spPr>
          <a:xfrm rot="-4800000">
            <a:off x="1700225" y="4863352"/>
            <a:ext cx="2470918" cy="289517"/>
          </a:xfrm>
          <a:prstGeom prst="rightArrow">
            <a:avLst>
              <a:gd name="adj1" fmla="val 50000"/>
              <a:gd name="adj2" fmla="val 50000"/>
            </a:avLst>
          </a:prstGeom>
          <a:solidFill>
            <a:srgbClr val="00B0F0">
              <a:alpha val="70980"/>
            </a:srgbClr>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8" name="Shape 238"/>
          <p:cNvSpPr/>
          <p:nvPr/>
        </p:nvSpPr>
        <p:spPr>
          <a:xfrm rot="-5400000">
            <a:off x="35955" y="4587908"/>
            <a:ext cx="1939691" cy="227273"/>
          </a:xfrm>
          <a:prstGeom prst="rightArrow">
            <a:avLst>
              <a:gd name="adj1" fmla="val 50000"/>
              <a:gd name="adj2" fmla="val 50000"/>
            </a:avLst>
          </a:prstGeom>
          <a:solidFill>
            <a:srgbClr val="37DA59">
              <a:alpha val="69803"/>
            </a:srgbClr>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9" name="Shape 239"/>
          <p:cNvSpPr txBox="1"/>
          <p:nvPr/>
        </p:nvSpPr>
        <p:spPr>
          <a:xfrm>
            <a:off x="194836" y="5443069"/>
            <a:ext cx="7806164" cy="1186331"/>
          </a:xfrm>
          <a:prstGeom prst="rect">
            <a:avLst/>
          </a:prstGeom>
          <a:solidFill>
            <a:srgbClr val="F6F6F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0" name="Shape 240"/>
          <p:cNvSpPr/>
          <p:nvPr/>
        </p:nvSpPr>
        <p:spPr>
          <a:xfrm>
            <a:off x="2089689" y="5477905"/>
            <a:ext cx="1441766" cy="937056"/>
          </a:xfrm>
          <a:prstGeom prst="rect">
            <a:avLst/>
          </a:prstGeom>
          <a:solidFill>
            <a:srgbClr val="00B0F0">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B0F0"/>
                </a:solidFill>
                <a:latin typeface="Arial"/>
                <a:ea typeface="Arial"/>
                <a:cs typeface="Arial"/>
                <a:sym typeface="Arial"/>
              </a:rPr>
              <a:t>See Participants</a:t>
            </a:r>
            <a:endParaRPr sz="1600">
              <a:solidFill>
                <a:srgbClr val="00B0F0"/>
              </a:solidFill>
              <a:latin typeface="Arial"/>
              <a:ea typeface="Arial"/>
              <a:cs typeface="Arial"/>
              <a:sym typeface="Arial"/>
            </a:endParaRPr>
          </a:p>
        </p:txBody>
      </p:sp>
      <p:sp>
        <p:nvSpPr>
          <p:cNvPr id="241" name="Shape 241"/>
          <p:cNvSpPr/>
          <p:nvPr/>
        </p:nvSpPr>
        <p:spPr>
          <a:xfrm>
            <a:off x="3657600" y="5477905"/>
            <a:ext cx="1271000" cy="937056"/>
          </a:xfrm>
          <a:prstGeom prst="rect">
            <a:avLst/>
          </a:prstGeom>
          <a:solidFill>
            <a:srgbClr val="00B0F0">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400" b="1">
              <a:solidFill>
                <a:srgbClr val="D11AC7"/>
              </a:solidFill>
              <a:latin typeface="Arial"/>
              <a:ea typeface="Arial"/>
              <a:cs typeface="Arial"/>
              <a:sym typeface="Arial"/>
            </a:endParaRPr>
          </a:p>
          <a:p>
            <a:pPr marL="0" marR="0" lvl="0" indent="0" algn="ctr" rtl="0">
              <a:spcBef>
                <a:spcPts val="0"/>
              </a:spcBef>
              <a:spcAft>
                <a:spcPts val="0"/>
              </a:spcAft>
              <a:buNone/>
            </a:pPr>
            <a:r>
              <a:rPr lang="en-US" sz="1400" b="1">
                <a:solidFill>
                  <a:srgbClr val="D11AC7"/>
                </a:solidFill>
                <a:latin typeface="Arial"/>
                <a:ea typeface="Arial"/>
                <a:cs typeface="Arial"/>
                <a:sym typeface="Arial"/>
              </a:rPr>
              <a:t>Share Screen</a:t>
            </a:r>
            <a:r>
              <a:rPr lang="en-US" sz="1100" b="1">
                <a:solidFill>
                  <a:srgbClr val="D11AC7"/>
                </a:solidFill>
                <a:latin typeface="Arial"/>
                <a:ea typeface="Arial"/>
                <a:cs typeface="Arial"/>
                <a:sym typeface="Arial"/>
              </a:rPr>
              <a:t> </a:t>
            </a:r>
            <a:endParaRPr/>
          </a:p>
          <a:p>
            <a:pPr marL="0" marR="0" lvl="0" indent="0" algn="ctr" rtl="0">
              <a:spcBef>
                <a:spcPts val="0"/>
              </a:spcBef>
              <a:spcAft>
                <a:spcPts val="0"/>
              </a:spcAft>
              <a:buNone/>
            </a:pPr>
            <a:r>
              <a:rPr lang="en-US" sz="1100" b="1">
                <a:solidFill>
                  <a:srgbClr val="7F7F7F"/>
                </a:solidFill>
                <a:latin typeface="Arial"/>
                <a:ea typeface="Arial"/>
                <a:cs typeface="Arial"/>
                <a:sym typeface="Arial"/>
              </a:rPr>
              <a:t>(If granted by Host)</a:t>
            </a:r>
            <a:endParaRPr sz="1100">
              <a:solidFill>
                <a:srgbClr val="7F7F7F"/>
              </a:solidFill>
              <a:latin typeface="Arial"/>
              <a:ea typeface="Arial"/>
              <a:cs typeface="Arial"/>
              <a:sym typeface="Arial"/>
            </a:endParaRPr>
          </a:p>
          <a:p>
            <a:pPr marL="0" marR="0" lvl="0" indent="0" algn="ctr" rtl="0">
              <a:spcBef>
                <a:spcPts val="0"/>
              </a:spcBef>
              <a:spcAft>
                <a:spcPts val="0"/>
              </a:spcAft>
              <a:buNone/>
            </a:pPr>
            <a:endParaRPr sz="1400">
              <a:solidFill>
                <a:srgbClr val="D11AC7"/>
              </a:solidFill>
              <a:latin typeface="Arial"/>
              <a:ea typeface="Arial"/>
              <a:cs typeface="Arial"/>
              <a:sym typeface="Arial"/>
            </a:endParaRPr>
          </a:p>
        </p:txBody>
      </p:sp>
      <p:sp>
        <p:nvSpPr>
          <p:cNvPr id="242" name="Shape 242"/>
          <p:cNvSpPr/>
          <p:nvPr/>
        </p:nvSpPr>
        <p:spPr>
          <a:xfrm>
            <a:off x="5077271" y="5477906"/>
            <a:ext cx="1323529" cy="937056"/>
          </a:xfrm>
          <a:prstGeom prst="rect">
            <a:avLst/>
          </a:prstGeom>
          <a:solidFill>
            <a:srgbClr val="00B0F0">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FF00AD"/>
                </a:solidFill>
                <a:latin typeface="Arial"/>
                <a:ea typeface="Arial"/>
                <a:cs typeface="Arial"/>
                <a:sym typeface="Arial"/>
              </a:rPr>
              <a:t>Chat</a:t>
            </a:r>
            <a:endParaRPr sz="1600">
              <a:solidFill>
                <a:srgbClr val="FF00AD"/>
              </a:solidFill>
              <a:latin typeface="Arial"/>
              <a:ea typeface="Arial"/>
              <a:cs typeface="Arial"/>
              <a:sym typeface="Arial"/>
            </a:endParaRPr>
          </a:p>
        </p:txBody>
      </p:sp>
      <p:sp>
        <p:nvSpPr>
          <p:cNvPr id="243" name="Shape 243"/>
          <p:cNvSpPr/>
          <p:nvPr/>
        </p:nvSpPr>
        <p:spPr>
          <a:xfrm>
            <a:off x="276671" y="5477905"/>
            <a:ext cx="1685532" cy="937056"/>
          </a:xfrm>
          <a:prstGeom prst="rect">
            <a:avLst/>
          </a:prstGeom>
          <a:solidFill>
            <a:srgbClr val="00B0F0">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5B37A"/>
                </a:solidFill>
                <a:latin typeface="Arial"/>
                <a:ea typeface="Arial"/>
                <a:cs typeface="Arial"/>
                <a:sym typeface="Arial"/>
              </a:rPr>
              <a:t>Start/Stop </a:t>
            </a:r>
            <a:endParaRPr/>
          </a:p>
          <a:p>
            <a:pPr marL="0" marR="0" lvl="0" indent="0" algn="ctr" rtl="0">
              <a:spcBef>
                <a:spcPts val="0"/>
              </a:spcBef>
              <a:spcAft>
                <a:spcPts val="0"/>
              </a:spcAft>
              <a:buNone/>
            </a:pPr>
            <a:r>
              <a:rPr lang="en-US" sz="1600" b="1">
                <a:solidFill>
                  <a:srgbClr val="05B37A"/>
                </a:solidFill>
                <a:latin typeface="Arial"/>
                <a:ea typeface="Arial"/>
                <a:cs typeface="Arial"/>
                <a:sym typeface="Arial"/>
              </a:rPr>
              <a:t>Mic and Cam</a:t>
            </a:r>
            <a:endParaRPr sz="1600">
              <a:solidFill>
                <a:srgbClr val="05B37A"/>
              </a:solidFill>
              <a:latin typeface="Arial"/>
              <a:ea typeface="Arial"/>
              <a:cs typeface="Arial"/>
              <a:sym typeface="Arial"/>
            </a:endParaRPr>
          </a:p>
        </p:txBody>
      </p:sp>
      <p:sp>
        <p:nvSpPr>
          <p:cNvPr id="244" name="Shape 244"/>
          <p:cNvSpPr txBox="1">
            <a:spLocks noGrp="1"/>
          </p:cNvSpPr>
          <p:nvPr>
            <p:ph type="ctrTitle"/>
          </p:nvPr>
        </p:nvSpPr>
        <p:spPr>
          <a:xfrm>
            <a:off x="0" y="5"/>
            <a:ext cx="9144000" cy="1371595"/>
          </a:xfrm>
          <a:prstGeom prst="rect">
            <a:avLst/>
          </a:prstGeom>
          <a:solidFill>
            <a:srgbClr val="1D92D0"/>
          </a:solidFill>
          <a:ln w="9525" cap="rnd" cmpd="sng">
            <a:solidFill>
              <a:srgbClr val="005EAB">
                <a:alpha val="32941"/>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Font typeface="Calibri"/>
              <a:buNone/>
            </a:pPr>
            <a:r>
              <a:rPr lang="en-US" sz="3600" b="1" i="0" u="none" strike="noStrike" cap="none" dirty="0">
                <a:solidFill>
                  <a:schemeClr val="lt1"/>
                </a:solidFill>
                <a:latin typeface="Calibri"/>
                <a:ea typeface="Calibri"/>
                <a:cs typeface="Calibri"/>
                <a:sym typeface="Calibri"/>
              </a:rPr>
              <a:t>Participant </a:t>
            </a:r>
            <a:r>
              <a:rPr lang="en-US" sz="3600" b="1" dirty="0">
                <a:solidFill>
                  <a:schemeClr val="lt1"/>
                </a:solidFill>
              </a:rPr>
              <a:t>controls:</a:t>
            </a:r>
            <a:endParaRPr sz="3600" b="1" i="0" u="none" strike="noStrike" cap="none" dirty="0">
              <a:solidFill>
                <a:schemeClr val="lt1"/>
              </a:solidFill>
              <a:latin typeface="Calibri"/>
              <a:ea typeface="Calibri"/>
              <a:cs typeface="Calibri"/>
              <a:sym typeface="Calibri"/>
            </a:endParaRPr>
          </a:p>
        </p:txBody>
      </p:sp>
      <p:sp>
        <p:nvSpPr>
          <p:cNvPr id="245" name="Shape 245"/>
          <p:cNvSpPr txBox="1"/>
          <p:nvPr/>
        </p:nvSpPr>
        <p:spPr>
          <a:xfrm>
            <a:off x="0" y="6629400"/>
            <a:ext cx="9144000" cy="228600"/>
          </a:xfrm>
          <a:prstGeom prst="rect">
            <a:avLst/>
          </a:prstGeom>
          <a:solidFill>
            <a:srgbClr val="005EAB"/>
          </a:solidFill>
          <a:ln w="9525" cap="rnd" cmpd="sng">
            <a:solidFill>
              <a:srgbClr val="002060">
                <a:alpha val="14901"/>
              </a:srgbClr>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46" name="Shape 246"/>
          <p:cNvSpPr/>
          <p:nvPr/>
        </p:nvSpPr>
        <p:spPr>
          <a:xfrm>
            <a:off x="0" y="1371600"/>
            <a:ext cx="9144000" cy="5257800"/>
          </a:xfrm>
          <a:prstGeom prst="rect">
            <a:avLst/>
          </a:prstGeom>
          <a:noFill/>
          <a:ln w="9525" cap="rnd" cmpd="sng">
            <a:solidFill>
              <a:srgbClr val="D0CECE">
                <a:alpha val="40000"/>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7" name="Shape 247"/>
          <p:cNvSpPr/>
          <p:nvPr/>
        </p:nvSpPr>
        <p:spPr>
          <a:xfrm>
            <a:off x="0" y="1371600"/>
            <a:ext cx="9144000" cy="5257800"/>
          </a:xfrm>
          <a:prstGeom prst="rect">
            <a:avLst/>
          </a:prstGeom>
          <a:noFill/>
          <a:ln w="9525" cap="rnd" cmpd="sng">
            <a:solidFill>
              <a:srgbClr val="D0CECE">
                <a:alpha val="49803"/>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cxnSp>
        <p:nvCxnSpPr>
          <p:cNvPr id="248" name="Shape 248"/>
          <p:cNvCxnSpPr/>
          <p:nvPr/>
        </p:nvCxnSpPr>
        <p:spPr>
          <a:xfrm rot="10800000" flipH="1">
            <a:off x="3572276" y="3027019"/>
            <a:ext cx="1581195" cy="120418"/>
          </a:xfrm>
          <a:prstGeom prst="straightConnector1">
            <a:avLst/>
          </a:prstGeom>
          <a:noFill/>
          <a:ln w="9525" cap="flat" cmpd="sng">
            <a:solidFill>
              <a:schemeClr val="accent1"/>
            </a:solidFill>
            <a:prstDash val="solid"/>
            <a:miter lim="800000"/>
            <a:headEnd type="none" w="med" len="med"/>
            <a:tailEnd type="none" w="med" len="med"/>
          </a:ln>
        </p:spPr>
      </p:cxnSp>
      <p:cxnSp>
        <p:nvCxnSpPr>
          <p:cNvPr id="249" name="Shape 249"/>
          <p:cNvCxnSpPr/>
          <p:nvPr/>
        </p:nvCxnSpPr>
        <p:spPr>
          <a:xfrm rot="10800000" flipH="1">
            <a:off x="3017438" y="1567543"/>
            <a:ext cx="2136033" cy="1569312"/>
          </a:xfrm>
          <a:prstGeom prst="straightConnector1">
            <a:avLst/>
          </a:prstGeom>
          <a:noFill/>
          <a:ln w="9525" cap="flat" cmpd="sng">
            <a:solidFill>
              <a:schemeClr val="accent1"/>
            </a:solidFill>
            <a:prstDash val="solid"/>
            <a:miter lim="800000"/>
            <a:headEnd type="none" w="med" len="med"/>
            <a:tailEnd type="none" w="med" len="med"/>
          </a:ln>
        </p:spPr>
      </p:cxnSp>
      <p:sp>
        <p:nvSpPr>
          <p:cNvPr id="250" name="Shape 250"/>
          <p:cNvSpPr/>
          <p:nvPr/>
        </p:nvSpPr>
        <p:spPr>
          <a:xfrm>
            <a:off x="381719" y="3145502"/>
            <a:ext cx="1189233" cy="407148"/>
          </a:xfrm>
          <a:prstGeom prst="frame">
            <a:avLst>
              <a:gd name="adj1" fmla="val 14392"/>
            </a:avLst>
          </a:prstGeom>
          <a:solidFill>
            <a:srgbClr val="7EE38A"/>
          </a:solidFill>
          <a:ln w="25400" cap="rnd" cmpd="sng">
            <a:solidFill>
              <a:srgbClr val="002060">
                <a:alpha val="2274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51" name="Shape 251"/>
          <p:cNvSpPr/>
          <p:nvPr/>
        </p:nvSpPr>
        <p:spPr>
          <a:xfrm>
            <a:off x="4153605" y="3143468"/>
            <a:ext cx="455699" cy="431538"/>
          </a:xfrm>
          <a:prstGeom prst="frame">
            <a:avLst>
              <a:gd name="adj1" fmla="val 14392"/>
            </a:avLst>
          </a:prstGeom>
          <a:solidFill>
            <a:srgbClr val="FF63C3"/>
          </a:solidFill>
          <a:ln w="25400" cap="rnd" cmpd="sng">
            <a:solidFill>
              <a:srgbClr val="002060">
                <a:alpha val="2274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52" name="Shape 252"/>
          <p:cNvSpPr/>
          <p:nvPr/>
        </p:nvSpPr>
        <p:spPr>
          <a:xfrm>
            <a:off x="2984781" y="3145502"/>
            <a:ext cx="596619" cy="431538"/>
          </a:xfrm>
          <a:prstGeom prst="frame">
            <a:avLst>
              <a:gd name="adj1" fmla="val 14392"/>
            </a:avLst>
          </a:prstGeom>
          <a:solidFill>
            <a:srgbClr val="66C4F3"/>
          </a:solidFill>
          <a:ln w="25400" cap="rnd" cmpd="sng">
            <a:solidFill>
              <a:srgbClr val="002060">
                <a:alpha val="2274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53" name="Shape 253"/>
          <p:cNvSpPr/>
          <p:nvPr/>
        </p:nvSpPr>
        <p:spPr>
          <a:xfrm>
            <a:off x="3563381" y="3143468"/>
            <a:ext cx="596619" cy="431538"/>
          </a:xfrm>
          <a:prstGeom prst="frame">
            <a:avLst>
              <a:gd name="adj1" fmla="val 14392"/>
            </a:avLst>
          </a:prstGeom>
          <a:solidFill>
            <a:srgbClr val="DF67D7"/>
          </a:solidFill>
          <a:ln w="25400" cap="rnd" cmpd="sng">
            <a:solidFill>
              <a:srgbClr val="002060">
                <a:alpha val="2274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pic>
        <p:nvPicPr>
          <p:cNvPr id="254" name="Shape 254"/>
          <p:cNvPicPr preferRelativeResize="0"/>
          <p:nvPr/>
        </p:nvPicPr>
        <p:blipFill rotWithShape="1">
          <a:blip r:embed="rId4">
            <a:alphaModFix/>
          </a:blip>
          <a:srcRect/>
          <a:stretch/>
        </p:blipFill>
        <p:spPr>
          <a:xfrm>
            <a:off x="5153471" y="1559472"/>
            <a:ext cx="3581400" cy="1472162"/>
          </a:xfrm>
          <a:prstGeom prst="rect">
            <a:avLst/>
          </a:prstGeom>
          <a:noFill/>
          <a:ln>
            <a:noFill/>
          </a:ln>
        </p:spPr>
      </p:pic>
      <p:sp>
        <p:nvSpPr>
          <p:cNvPr id="255" name="Shape 255"/>
          <p:cNvSpPr/>
          <p:nvPr/>
        </p:nvSpPr>
        <p:spPr>
          <a:xfrm>
            <a:off x="6525071" y="5496401"/>
            <a:ext cx="1323529" cy="937056"/>
          </a:xfrm>
          <a:prstGeom prst="rect">
            <a:avLst/>
          </a:prstGeom>
          <a:solidFill>
            <a:srgbClr val="00B0F0">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rgbClr val="FF0000"/>
                </a:solidFill>
                <a:latin typeface="Arial"/>
                <a:ea typeface="Arial"/>
                <a:cs typeface="Arial"/>
                <a:sym typeface="Arial"/>
              </a:rPr>
              <a:t>Record </a:t>
            </a:r>
            <a:endParaRPr/>
          </a:p>
          <a:p>
            <a:pPr marL="0" marR="0" lvl="0" indent="0" algn="ctr" rtl="0">
              <a:spcBef>
                <a:spcPts val="0"/>
              </a:spcBef>
              <a:spcAft>
                <a:spcPts val="0"/>
              </a:spcAft>
              <a:buNone/>
            </a:pPr>
            <a:r>
              <a:rPr lang="en-US" sz="1100" b="1">
                <a:solidFill>
                  <a:srgbClr val="7F7F7F"/>
                </a:solidFill>
                <a:latin typeface="Arial"/>
                <a:ea typeface="Arial"/>
                <a:cs typeface="Arial"/>
                <a:sym typeface="Arial"/>
              </a:rPr>
              <a:t>(If granted </a:t>
            </a:r>
            <a:endParaRPr/>
          </a:p>
          <a:p>
            <a:pPr marL="0" marR="0" lvl="0" indent="0" algn="ctr" rtl="0">
              <a:spcBef>
                <a:spcPts val="0"/>
              </a:spcBef>
              <a:spcAft>
                <a:spcPts val="0"/>
              </a:spcAft>
              <a:buNone/>
            </a:pPr>
            <a:r>
              <a:rPr lang="en-US" sz="1100" b="1">
                <a:solidFill>
                  <a:srgbClr val="7F7F7F"/>
                </a:solidFill>
                <a:latin typeface="Arial"/>
                <a:ea typeface="Arial"/>
                <a:cs typeface="Arial"/>
                <a:sym typeface="Arial"/>
              </a:rPr>
              <a:t>by Host)</a:t>
            </a:r>
            <a:endParaRPr sz="1100">
              <a:solidFill>
                <a:srgbClr val="7F7F7F"/>
              </a:solidFill>
              <a:latin typeface="Arial"/>
              <a:ea typeface="Arial"/>
              <a:cs typeface="Arial"/>
              <a:sym typeface="Arial"/>
            </a:endParaRPr>
          </a:p>
        </p:txBody>
      </p:sp>
      <p:sp>
        <p:nvSpPr>
          <p:cNvPr id="256" name="Shape 256"/>
          <p:cNvSpPr/>
          <p:nvPr/>
        </p:nvSpPr>
        <p:spPr>
          <a:xfrm>
            <a:off x="4602911" y="3147437"/>
            <a:ext cx="435996" cy="425139"/>
          </a:xfrm>
          <a:prstGeom prst="frame">
            <a:avLst>
              <a:gd name="adj1" fmla="val 14392"/>
            </a:avLst>
          </a:prstGeom>
          <a:solidFill>
            <a:srgbClr val="FF0000"/>
          </a:solidFill>
          <a:ln w="25400" cap="rnd" cmpd="sng">
            <a:solidFill>
              <a:srgbClr val="002060">
                <a:alpha val="2274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257" name="Shape 257"/>
          <p:cNvSpPr/>
          <p:nvPr/>
        </p:nvSpPr>
        <p:spPr>
          <a:xfrm>
            <a:off x="6999983" y="3216187"/>
            <a:ext cx="1734888" cy="937056"/>
          </a:xfrm>
          <a:prstGeom prst="rect">
            <a:avLst/>
          </a:prstGeom>
          <a:solidFill>
            <a:srgbClr val="00B0F0">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b="1">
                <a:solidFill>
                  <a:srgbClr val="00B0F0"/>
                </a:solidFill>
                <a:latin typeface="Arial"/>
                <a:ea typeface="Arial"/>
                <a:cs typeface="Arial"/>
                <a:sym typeface="Arial"/>
              </a:rPr>
              <a:t>Raise hand and other nonverbal responses</a:t>
            </a:r>
            <a:endParaRPr sz="1400">
              <a:solidFill>
                <a:srgbClr val="00B0F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8D8D8">
            <a:alpha val="23921"/>
          </a:srgbClr>
        </a:solidFill>
        <a:effectLst/>
      </p:bgPr>
    </p:bg>
    <p:spTree>
      <p:nvGrpSpPr>
        <p:cNvPr id="1" name="Shape 262"/>
        <p:cNvGrpSpPr/>
        <p:nvPr/>
      </p:nvGrpSpPr>
      <p:grpSpPr>
        <a:xfrm>
          <a:off x="0" y="0"/>
          <a:ext cx="0" cy="0"/>
          <a:chOff x="0" y="0"/>
          <a:chExt cx="0" cy="0"/>
        </a:xfrm>
      </p:grpSpPr>
      <p:sp>
        <p:nvSpPr>
          <p:cNvPr id="263" name="Shape 263"/>
          <p:cNvSpPr txBox="1">
            <a:spLocks noGrp="1"/>
          </p:cNvSpPr>
          <p:nvPr>
            <p:ph type="ctrTitle"/>
          </p:nvPr>
        </p:nvSpPr>
        <p:spPr>
          <a:xfrm>
            <a:off x="0" y="5"/>
            <a:ext cx="9144000" cy="1371595"/>
          </a:xfrm>
          <a:prstGeom prst="rect">
            <a:avLst/>
          </a:prstGeom>
          <a:solidFill>
            <a:srgbClr val="1D92D0"/>
          </a:solidFill>
          <a:ln w="9525" cap="rnd" cmpd="sng">
            <a:solidFill>
              <a:srgbClr val="005EAB">
                <a:alpha val="32941"/>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Font typeface="Calibri"/>
              <a:buNone/>
            </a:pPr>
            <a:r>
              <a:rPr lang="en-US" sz="4400" b="1" i="0" u="none" strike="noStrike" cap="none">
                <a:solidFill>
                  <a:schemeClr val="lt1"/>
                </a:solidFill>
                <a:latin typeface="Calibri"/>
                <a:ea typeface="Calibri"/>
                <a:cs typeface="Calibri"/>
                <a:sym typeface="Calibri"/>
              </a:rPr>
              <a:t>How to chat</a:t>
            </a:r>
            <a:endParaRPr sz="4400" b="1" i="0" u="none" strike="noStrike" cap="none">
              <a:solidFill>
                <a:schemeClr val="lt1"/>
              </a:solidFill>
              <a:latin typeface="Calibri"/>
              <a:ea typeface="Calibri"/>
              <a:cs typeface="Calibri"/>
              <a:sym typeface="Calibri"/>
            </a:endParaRPr>
          </a:p>
        </p:txBody>
      </p:sp>
      <p:sp>
        <p:nvSpPr>
          <p:cNvPr id="264" name="Shape 264"/>
          <p:cNvSpPr txBox="1"/>
          <p:nvPr/>
        </p:nvSpPr>
        <p:spPr>
          <a:xfrm>
            <a:off x="0" y="6629400"/>
            <a:ext cx="9144000" cy="228600"/>
          </a:xfrm>
          <a:prstGeom prst="rect">
            <a:avLst/>
          </a:prstGeom>
          <a:solidFill>
            <a:srgbClr val="005EAB"/>
          </a:solidFill>
          <a:ln w="9525" cap="rnd" cmpd="sng">
            <a:solidFill>
              <a:srgbClr val="002060">
                <a:alpha val="14901"/>
              </a:srgbClr>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5" name="Shape 265"/>
          <p:cNvSpPr/>
          <p:nvPr/>
        </p:nvSpPr>
        <p:spPr>
          <a:xfrm>
            <a:off x="0" y="1371600"/>
            <a:ext cx="9144000" cy="5257800"/>
          </a:xfrm>
          <a:prstGeom prst="rect">
            <a:avLst/>
          </a:prstGeom>
          <a:noFill/>
          <a:ln w="9525" cap="rnd" cmpd="sng">
            <a:solidFill>
              <a:srgbClr val="D0CECE">
                <a:alpha val="40000"/>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6" name="Shape 266"/>
          <p:cNvSpPr/>
          <p:nvPr/>
        </p:nvSpPr>
        <p:spPr>
          <a:xfrm>
            <a:off x="0" y="1371600"/>
            <a:ext cx="9144000" cy="5257800"/>
          </a:xfrm>
          <a:prstGeom prst="rect">
            <a:avLst/>
          </a:prstGeom>
          <a:noFill/>
          <a:ln w="9525" cap="rnd" cmpd="sng">
            <a:solidFill>
              <a:srgbClr val="D0CECE">
                <a:alpha val="49803"/>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7" name="Shape 267"/>
          <p:cNvSpPr/>
          <p:nvPr/>
        </p:nvSpPr>
        <p:spPr>
          <a:xfrm>
            <a:off x="4453217" y="3244334"/>
            <a:ext cx="23756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a:solidFill>
                  <a:schemeClr val="dk1"/>
                </a:solidFill>
                <a:latin typeface="Calibri"/>
                <a:ea typeface="Calibri"/>
                <a:cs typeface="Calibri"/>
                <a:sym typeface="Calibri"/>
              </a:rPr>
              <a:t> </a:t>
            </a:r>
            <a:endParaRPr/>
          </a:p>
        </p:txBody>
      </p:sp>
      <p:sp>
        <p:nvSpPr>
          <p:cNvPr id="268" name="Shape 268"/>
          <p:cNvSpPr/>
          <p:nvPr/>
        </p:nvSpPr>
        <p:spPr>
          <a:xfrm>
            <a:off x="3086548" y="1797808"/>
            <a:ext cx="1930388" cy="366272"/>
          </a:xfrm>
          <a:prstGeom prst="rightArrow">
            <a:avLst>
              <a:gd name="adj1" fmla="val 50000"/>
              <a:gd name="adj2" fmla="val 50000"/>
            </a:avLst>
          </a:prstGeom>
          <a:solidFill>
            <a:srgbClr val="37DA59"/>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9" name="Shape 269"/>
          <p:cNvSpPr/>
          <p:nvPr/>
        </p:nvSpPr>
        <p:spPr>
          <a:xfrm>
            <a:off x="737048" y="1525942"/>
            <a:ext cx="2387152" cy="1276276"/>
          </a:xfrm>
          <a:prstGeom prst="roundRect">
            <a:avLst>
              <a:gd name="adj" fmla="val 16667"/>
            </a:avLst>
          </a:prstGeom>
          <a:solidFill>
            <a:schemeClr val="lt1"/>
          </a:solidFill>
          <a:ln w="25400" cap="rnd" cmpd="sng">
            <a:solidFill>
              <a:srgbClr val="36DA58">
                <a:alpha val="49803"/>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rgbClr val="00B0F0"/>
                </a:solidFill>
                <a:latin typeface="Arial"/>
                <a:ea typeface="Arial"/>
                <a:cs typeface="Arial"/>
                <a:sym typeface="Arial"/>
              </a:rPr>
              <a:t>1. Select whether you want to type to “Everyone” or an individual</a:t>
            </a:r>
            <a:endParaRPr sz="1800" b="1">
              <a:solidFill>
                <a:srgbClr val="00B0F0"/>
              </a:solidFill>
              <a:latin typeface="Arial"/>
              <a:ea typeface="Arial"/>
              <a:cs typeface="Arial"/>
              <a:sym typeface="Arial"/>
            </a:endParaRPr>
          </a:p>
        </p:txBody>
      </p:sp>
      <p:sp>
        <p:nvSpPr>
          <p:cNvPr id="270" name="Shape 270"/>
          <p:cNvSpPr/>
          <p:nvPr/>
        </p:nvSpPr>
        <p:spPr>
          <a:xfrm>
            <a:off x="752798" y="4590423"/>
            <a:ext cx="2514600" cy="1663757"/>
          </a:xfrm>
          <a:prstGeom prst="rect">
            <a:avLst/>
          </a:prstGeom>
          <a:solidFill>
            <a:schemeClr val="lt1"/>
          </a:solidFill>
          <a:ln w="38100" cap="rnd" cmpd="sng">
            <a:solidFill>
              <a:srgbClr val="FF6100">
                <a:alpha val="48627"/>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dirty="0">
                <a:solidFill>
                  <a:srgbClr val="21D32C"/>
                </a:solidFill>
                <a:latin typeface="Calibri"/>
                <a:ea typeface="Calibri"/>
                <a:cs typeface="Calibri"/>
                <a:sym typeface="Calibri"/>
              </a:rPr>
              <a:t> Tip: </a:t>
            </a:r>
            <a:endParaRPr dirty="0"/>
          </a:p>
          <a:p>
            <a:pPr marL="0" marR="0" lvl="0" indent="0" algn="ctr" rtl="0">
              <a:spcBef>
                <a:spcPts val="0"/>
              </a:spcBef>
              <a:spcAft>
                <a:spcPts val="0"/>
              </a:spcAft>
              <a:buNone/>
            </a:pPr>
            <a:r>
              <a:rPr lang="en-US" sz="1800" dirty="0">
                <a:solidFill>
                  <a:srgbClr val="0070C0"/>
                </a:solidFill>
                <a:latin typeface="Calibri"/>
                <a:ea typeface="Calibri"/>
                <a:cs typeface="Calibri"/>
                <a:sym typeface="Calibri"/>
              </a:rPr>
              <a:t>Be sure to select “Everyone” again if you want to type to the entire meeting room.</a:t>
            </a:r>
            <a:endParaRPr sz="1800" dirty="0">
              <a:solidFill>
                <a:srgbClr val="0070C0"/>
              </a:solidFill>
              <a:latin typeface="Calibri"/>
              <a:ea typeface="Calibri"/>
              <a:cs typeface="Calibri"/>
              <a:sym typeface="Calibri"/>
            </a:endParaRPr>
          </a:p>
        </p:txBody>
      </p:sp>
      <p:pic>
        <p:nvPicPr>
          <p:cNvPr id="271" name="Shape 271"/>
          <p:cNvPicPr preferRelativeResize="0"/>
          <p:nvPr/>
        </p:nvPicPr>
        <p:blipFill rotWithShape="1">
          <a:blip r:embed="rId3">
            <a:alphaModFix/>
          </a:blip>
          <a:srcRect/>
          <a:stretch/>
        </p:blipFill>
        <p:spPr>
          <a:xfrm rot="10800000" flipH="1">
            <a:off x="139757" y="3126572"/>
            <a:ext cx="2374843" cy="2382255"/>
          </a:xfrm>
          <a:prstGeom prst="rect">
            <a:avLst/>
          </a:prstGeom>
          <a:noFill/>
          <a:ln>
            <a:noFill/>
          </a:ln>
        </p:spPr>
      </p:pic>
      <p:pic>
        <p:nvPicPr>
          <p:cNvPr id="272" name="Shape 272"/>
          <p:cNvPicPr preferRelativeResize="0"/>
          <p:nvPr/>
        </p:nvPicPr>
        <p:blipFill rotWithShape="1">
          <a:blip r:embed="rId4">
            <a:alphaModFix/>
          </a:blip>
          <a:srcRect/>
          <a:stretch/>
        </p:blipFill>
        <p:spPr>
          <a:xfrm>
            <a:off x="5029200" y="1447800"/>
            <a:ext cx="3007501" cy="1295400"/>
          </a:xfrm>
          <a:prstGeom prst="rect">
            <a:avLst/>
          </a:prstGeom>
          <a:noFill/>
          <a:ln>
            <a:noFill/>
          </a:ln>
        </p:spPr>
      </p:pic>
      <p:pic>
        <p:nvPicPr>
          <p:cNvPr id="273" name="Shape 273"/>
          <p:cNvPicPr preferRelativeResize="0"/>
          <p:nvPr/>
        </p:nvPicPr>
        <p:blipFill rotWithShape="1">
          <a:blip r:embed="rId5">
            <a:alphaModFix/>
          </a:blip>
          <a:srcRect/>
          <a:stretch/>
        </p:blipFill>
        <p:spPr>
          <a:xfrm>
            <a:off x="4985079" y="2918903"/>
            <a:ext cx="3015921" cy="3710497"/>
          </a:xfrm>
          <a:prstGeom prst="rect">
            <a:avLst/>
          </a:prstGeom>
          <a:noFill/>
          <a:ln>
            <a:noFill/>
          </a:ln>
        </p:spPr>
      </p:pic>
      <p:sp>
        <p:nvSpPr>
          <p:cNvPr id="274" name="Shape 274"/>
          <p:cNvSpPr/>
          <p:nvPr/>
        </p:nvSpPr>
        <p:spPr>
          <a:xfrm rot="4054627">
            <a:off x="3725589" y="4966242"/>
            <a:ext cx="1930388" cy="366272"/>
          </a:xfrm>
          <a:prstGeom prst="rightArrow">
            <a:avLst>
              <a:gd name="adj1" fmla="val 50000"/>
              <a:gd name="adj2" fmla="val 50000"/>
            </a:avLst>
          </a:prstGeom>
          <a:solidFill>
            <a:srgbClr val="37DA59"/>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75" name="Shape 275"/>
          <p:cNvSpPr/>
          <p:nvPr/>
        </p:nvSpPr>
        <p:spPr>
          <a:xfrm>
            <a:off x="2450779" y="3052336"/>
            <a:ext cx="2387152" cy="1276276"/>
          </a:xfrm>
          <a:prstGeom prst="roundRect">
            <a:avLst>
              <a:gd name="adj" fmla="val 16667"/>
            </a:avLst>
          </a:prstGeom>
          <a:solidFill>
            <a:schemeClr val="lt1"/>
          </a:solidFill>
          <a:ln w="25400" cap="rnd" cmpd="sng">
            <a:solidFill>
              <a:srgbClr val="36DA58">
                <a:alpha val="49803"/>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rgbClr val="00B0F0"/>
                </a:solidFill>
                <a:latin typeface="Arial"/>
                <a:ea typeface="Arial"/>
                <a:cs typeface="Arial"/>
                <a:sym typeface="Arial"/>
              </a:rPr>
              <a:t>2. Type your message and hit enter to send</a:t>
            </a:r>
            <a:endParaRPr sz="1800" b="1">
              <a:solidFill>
                <a:srgbClr val="00B0F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CECEC">
            <a:alpha val="49803"/>
          </a:srgbClr>
        </a:solidFill>
        <a:effectLst/>
      </p:bgPr>
    </p:bg>
    <p:spTree>
      <p:nvGrpSpPr>
        <p:cNvPr id="1" name="Shape 280"/>
        <p:cNvGrpSpPr/>
        <p:nvPr/>
      </p:nvGrpSpPr>
      <p:grpSpPr>
        <a:xfrm>
          <a:off x="0" y="0"/>
          <a:ext cx="0" cy="0"/>
          <a:chOff x="0" y="0"/>
          <a:chExt cx="0" cy="0"/>
        </a:xfrm>
      </p:grpSpPr>
      <p:sp>
        <p:nvSpPr>
          <p:cNvPr id="281" name="Shape 281"/>
          <p:cNvSpPr txBox="1">
            <a:spLocks noGrp="1"/>
          </p:cNvSpPr>
          <p:nvPr>
            <p:ph type="ctrTitle"/>
          </p:nvPr>
        </p:nvSpPr>
        <p:spPr>
          <a:xfrm>
            <a:off x="0" y="5"/>
            <a:ext cx="9144000" cy="1371595"/>
          </a:xfrm>
          <a:prstGeom prst="rect">
            <a:avLst/>
          </a:prstGeom>
          <a:solidFill>
            <a:srgbClr val="1D92D0"/>
          </a:solidFill>
          <a:ln w="9525" cap="rnd" cmpd="sng">
            <a:solidFill>
              <a:srgbClr val="005EAB">
                <a:alpha val="32941"/>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Font typeface="Calibri"/>
              <a:buNone/>
            </a:pPr>
            <a:r>
              <a:rPr lang="en-US" sz="4400" b="1" i="0" u="none" strike="noStrike" cap="none">
                <a:solidFill>
                  <a:schemeClr val="lt1"/>
                </a:solidFill>
                <a:latin typeface="Calibri"/>
                <a:ea typeface="Calibri"/>
                <a:cs typeface="Calibri"/>
                <a:sym typeface="Calibri"/>
              </a:rPr>
              <a:t>Join Breakouts</a:t>
            </a:r>
            <a:endParaRPr sz="4400" b="1" i="0" u="none" strike="noStrike" cap="none">
              <a:solidFill>
                <a:schemeClr val="lt1"/>
              </a:solidFill>
              <a:latin typeface="Calibri"/>
              <a:ea typeface="Calibri"/>
              <a:cs typeface="Calibri"/>
              <a:sym typeface="Calibri"/>
            </a:endParaRPr>
          </a:p>
        </p:txBody>
      </p:sp>
      <p:sp>
        <p:nvSpPr>
          <p:cNvPr id="282" name="Shape 282"/>
          <p:cNvSpPr txBox="1"/>
          <p:nvPr/>
        </p:nvSpPr>
        <p:spPr>
          <a:xfrm>
            <a:off x="0" y="6629400"/>
            <a:ext cx="9144000" cy="228600"/>
          </a:xfrm>
          <a:prstGeom prst="rect">
            <a:avLst/>
          </a:prstGeom>
          <a:solidFill>
            <a:srgbClr val="005EAB"/>
          </a:solidFill>
          <a:ln w="9525" cap="rnd" cmpd="sng">
            <a:solidFill>
              <a:srgbClr val="002060">
                <a:alpha val="14901"/>
              </a:srgbClr>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83" name="Shape 283"/>
          <p:cNvSpPr/>
          <p:nvPr/>
        </p:nvSpPr>
        <p:spPr>
          <a:xfrm>
            <a:off x="0" y="1371600"/>
            <a:ext cx="9144000" cy="5257800"/>
          </a:xfrm>
          <a:prstGeom prst="rect">
            <a:avLst/>
          </a:prstGeom>
          <a:noFill/>
          <a:ln w="9525" cap="rnd" cmpd="sng">
            <a:solidFill>
              <a:srgbClr val="D0CECE">
                <a:alpha val="40000"/>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4" name="Shape 284"/>
          <p:cNvSpPr/>
          <p:nvPr/>
        </p:nvSpPr>
        <p:spPr>
          <a:xfrm rot="7593392">
            <a:off x="6182393" y="4619439"/>
            <a:ext cx="1930388" cy="366272"/>
          </a:xfrm>
          <a:prstGeom prst="rightArrow">
            <a:avLst>
              <a:gd name="adj1" fmla="val 50000"/>
              <a:gd name="adj2" fmla="val 50000"/>
            </a:avLst>
          </a:prstGeom>
          <a:solidFill>
            <a:srgbClr val="37DA59"/>
          </a:solidFill>
          <a:ln w="25400" cap="rnd" cmpd="sng">
            <a:solidFill>
              <a:srgbClr val="002060">
                <a:alpha val="2470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85" name="Shape 285"/>
          <p:cNvPicPr preferRelativeResize="0"/>
          <p:nvPr/>
        </p:nvPicPr>
        <p:blipFill rotWithShape="1">
          <a:blip r:embed="rId3">
            <a:alphaModFix/>
          </a:blip>
          <a:srcRect/>
          <a:stretch/>
        </p:blipFill>
        <p:spPr>
          <a:xfrm>
            <a:off x="3917357" y="1423471"/>
            <a:ext cx="1219199" cy="533399"/>
          </a:xfrm>
          <a:prstGeom prst="rect">
            <a:avLst/>
          </a:prstGeom>
          <a:noFill/>
          <a:ln>
            <a:noFill/>
          </a:ln>
        </p:spPr>
      </p:pic>
      <p:sp>
        <p:nvSpPr>
          <p:cNvPr id="286" name="Shape 286"/>
          <p:cNvSpPr/>
          <p:nvPr/>
        </p:nvSpPr>
        <p:spPr>
          <a:xfrm>
            <a:off x="170147" y="2356612"/>
            <a:ext cx="2024778" cy="1198606"/>
          </a:xfrm>
          <a:prstGeom prst="roundRect">
            <a:avLst>
              <a:gd name="adj" fmla="val 16667"/>
            </a:avLst>
          </a:prstGeom>
          <a:solidFill>
            <a:schemeClr val="lt1"/>
          </a:solidFill>
          <a:ln w="25400" cap="rnd" cmpd="sng">
            <a:solidFill>
              <a:srgbClr val="36DA58">
                <a:alpha val="49803"/>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dirty="0">
                <a:solidFill>
                  <a:srgbClr val="00B0F0"/>
                </a:solidFill>
                <a:latin typeface="Arial"/>
                <a:ea typeface="Arial"/>
                <a:cs typeface="Arial"/>
                <a:sym typeface="Arial"/>
              </a:rPr>
              <a:t>1. Clicking “Join Session” will send you to your breakout</a:t>
            </a:r>
            <a:endParaRPr sz="1600" b="1" dirty="0">
              <a:solidFill>
                <a:srgbClr val="00B0F0"/>
              </a:solidFill>
              <a:latin typeface="Arial"/>
              <a:ea typeface="Arial"/>
              <a:cs typeface="Arial"/>
              <a:sym typeface="Arial"/>
            </a:endParaRPr>
          </a:p>
        </p:txBody>
      </p:sp>
      <p:pic>
        <p:nvPicPr>
          <p:cNvPr id="287" name="Shape 287"/>
          <p:cNvPicPr preferRelativeResize="0"/>
          <p:nvPr/>
        </p:nvPicPr>
        <p:blipFill rotWithShape="1">
          <a:blip r:embed="rId4">
            <a:alphaModFix/>
          </a:blip>
          <a:srcRect/>
          <a:stretch/>
        </p:blipFill>
        <p:spPr>
          <a:xfrm>
            <a:off x="2365072" y="2013188"/>
            <a:ext cx="4352925" cy="2438400"/>
          </a:xfrm>
          <a:prstGeom prst="rect">
            <a:avLst/>
          </a:prstGeom>
          <a:noFill/>
          <a:ln>
            <a:solidFill>
              <a:schemeClr val="accent1"/>
            </a:solidFill>
          </a:ln>
        </p:spPr>
      </p:pic>
      <p:pic>
        <p:nvPicPr>
          <p:cNvPr id="288" name="Shape 288"/>
          <p:cNvPicPr preferRelativeResize="0"/>
          <p:nvPr/>
        </p:nvPicPr>
        <p:blipFill rotWithShape="1">
          <a:blip r:embed="rId5">
            <a:alphaModFix/>
          </a:blip>
          <a:srcRect/>
          <a:stretch/>
        </p:blipFill>
        <p:spPr>
          <a:xfrm>
            <a:off x="0" y="5738836"/>
            <a:ext cx="9144000" cy="433481"/>
          </a:xfrm>
          <a:prstGeom prst="rect">
            <a:avLst/>
          </a:prstGeom>
          <a:noFill/>
          <a:ln>
            <a:noFill/>
          </a:ln>
        </p:spPr>
      </p:pic>
      <p:sp>
        <p:nvSpPr>
          <p:cNvPr id="289" name="Shape 289"/>
          <p:cNvSpPr/>
          <p:nvPr/>
        </p:nvSpPr>
        <p:spPr>
          <a:xfrm>
            <a:off x="7010400" y="3581400"/>
            <a:ext cx="1981200" cy="1354968"/>
          </a:xfrm>
          <a:prstGeom prst="roundRect">
            <a:avLst>
              <a:gd name="adj" fmla="val 16667"/>
            </a:avLst>
          </a:prstGeom>
          <a:solidFill>
            <a:schemeClr val="lt1"/>
          </a:solidFill>
          <a:ln w="25400" cap="rnd" cmpd="sng">
            <a:solidFill>
              <a:srgbClr val="36DA58">
                <a:alpha val="49803"/>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1">
                <a:solidFill>
                  <a:srgbClr val="00B0F0"/>
                </a:solidFill>
                <a:latin typeface="Arial"/>
                <a:ea typeface="Arial"/>
                <a:cs typeface="Arial"/>
                <a:sym typeface="Arial"/>
              </a:rPr>
              <a:t>2. Ask for Help if you need to get in touch with the Host</a:t>
            </a:r>
            <a:endParaRPr sz="1600" b="1">
              <a:solidFill>
                <a:srgbClr val="00B0F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6F6F6"/>
        </a:solidFill>
        <a:effectLst/>
      </p:bgPr>
    </p:bg>
    <p:spTree>
      <p:nvGrpSpPr>
        <p:cNvPr id="1" name="Shape 306"/>
        <p:cNvGrpSpPr/>
        <p:nvPr/>
      </p:nvGrpSpPr>
      <p:grpSpPr>
        <a:xfrm>
          <a:off x="0" y="0"/>
          <a:ext cx="0" cy="0"/>
          <a:chOff x="0" y="0"/>
          <a:chExt cx="0" cy="0"/>
        </a:xfrm>
      </p:grpSpPr>
      <p:sp>
        <p:nvSpPr>
          <p:cNvPr id="307" name="Shape 307"/>
          <p:cNvSpPr/>
          <p:nvPr/>
        </p:nvSpPr>
        <p:spPr>
          <a:xfrm>
            <a:off x="5187733" y="3376688"/>
            <a:ext cx="2367610" cy="986762"/>
          </a:xfrm>
          <a:prstGeom prst="roundRect">
            <a:avLst>
              <a:gd name="adj" fmla="val 16667"/>
            </a:avLst>
          </a:prstGeom>
          <a:solidFill>
            <a:schemeClr val="lt1"/>
          </a:solidFill>
          <a:ln w="25400" cap="rnd" cmpd="sng">
            <a:solidFill>
              <a:srgbClr val="36DA58">
                <a:alpha val="49803"/>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0B0F0"/>
              </a:solidFill>
              <a:latin typeface="Arial"/>
              <a:ea typeface="Arial"/>
              <a:cs typeface="Arial"/>
              <a:sym typeface="Arial"/>
            </a:endParaRPr>
          </a:p>
        </p:txBody>
      </p:sp>
      <p:sp>
        <p:nvSpPr>
          <p:cNvPr id="308" name="Shape 308"/>
          <p:cNvSpPr txBox="1">
            <a:spLocks noGrp="1"/>
          </p:cNvSpPr>
          <p:nvPr>
            <p:ph type="ctrTitle"/>
          </p:nvPr>
        </p:nvSpPr>
        <p:spPr>
          <a:xfrm>
            <a:off x="0" y="5"/>
            <a:ext cx="9144000" cy="1371595"/>
          </a:xfrm>
          <a:prstGeom prst="rect">
            <a:avLst/>
          </a:prstGeom>
          <a:solidFill>
            <a:srgbClr val="1D92D0"/>
          </a:solidFill>
          <a:ln w="9525" cap="rnd" cmpd="sng">
            <a:solidFill>
              <a:srgbClr val="005EAB">
                <a:alpha val="32941"/>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Font typeface="Calibri"/>
              <a:buNone/>
            </a:pPr>
            <a:r>
              <a:rPr lang="en-US" sz="3600" b="1" i="0" u="none" strike="noStrike" cap="none">
                <a:solidFill>
                  <a:schemeClr val="lt1"/>
                </a:solidFill>
                <a:latin typeface="Calibri"/>
                <a:ea typeface="Calibri"/>
                <a:cs typeface="Calibri"/>
                <a:sym typeface="Calibri"/>
              </a:rPr>
              <a:t>Ways to get support</a:t>
            </a:r>
            <a:endParaRPr sz="3600" b="1" i="0" u="none" strike="noStrike" cap="none">
              <a:solidFill>
                <a:schemeClr val="lt1"/>
              </a:solidFill>
              <a:latin typeface="Calibri"/>
              <a:ea typeface="Calibri"/>
              <a:cs typeface="Calibri"/>
              <a:sym typeface="Calibri"/>
            </a:endParaRPr>
          </a:p>
        </p:txBody>
      </p:sp>
      <p:sp>
        <p:nvSpPr>
          <p:cNvPr id="309" name="Shape 309"/>
          <p:cNvSpPr txBox="1"/>
          <p:nvPr/>
        </p:nvSpPr>
        <p:spPr>
          <a:xfrm>
            <a:off x="0" y="6629400"/>
            <a:ext cx="9144000" cy="228600"/>
          </a:xfrm>
          <a:prstGeom prst="rect">
            <a:avLst/>
          </a:prstGeom>
          <a:solidFill>
            <a:srgbClr val="005EAB"/>
          </a:solidFill>
          <a:ln w="9525" cap="rnd" cmpd="sng">
            <a:solidFill>
              <a:srgbClr val="002060">
                <a:alpha val="14901"/>
              </a:srgbClr>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10" name="Shape 310"/>
          <p:cNvSpPr/>
          <p:nvPr/>
        </p:nvSpPr>
        <p:spPr>
          <a:xfrm>
            <a:off x="0" y="1371600"/>
            <a:ext cx="9144000" cy="5257800"/>
          </a:xfrm>
          <a:prstGeom prst="rect">
            <a:avLst/>
          </a:prstGeom>
          <a:noFill/>
          <a:ln w="9525" cap="rnd" cmpd="sng">
            <a:solidFill>
              <a:srgbClr val="D0CECE">
                <a:alpha val="40000"/>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1" name="Shape 311"/>
          <p:cNvSpPr/>
          <p:nvPr/>
        </p:nvSpPr>
        <p:spPr>
          <a:xfrm>
            <a:off x="0" y="1371600"/>
            <a:ext cx="9144000" cy="5257800"/>
          </a:xfrm>
          <a:prstGeom prst="rect">
            <a:avLst/>
          </a:prstGeom>
          <a:noFill/>
          <a:ln w="9525" cap="rnd" cmpd="sng">
            <a:solidFill>
              <a:srgbClr val="D0CECE">
                <a:alpha val="49803"/>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2" name="Shape 312"/>
          <p:cNvSpPr/>
          <p:nvPr/>
        </p:nvSpPr>
        <p:spPr>
          <a:xfrm>
            <a:off x="903091" y="1745278"/>
            <a:ext cx="2654497" cy="1202442"/>
          </a:xfrm>
          <a:prstGeom prst="rect">
            <a:avLst/>
          </a:prstGeom>
          <a:solidFill>
            <a:srgbClr val="00B0F0">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rgbClr val="016FC0"/>
                </a:solidFill>
                <a:latin typeface="Arial"/>
                <a:ea typeface="Arial"/>
                <a:cs typeface="Arial"/>
                <a:sym typeface="Arial"/>
              </a:rPr>
              <a:t>During a session</a:t>
            </a:r>
            <a:endParaRPr sz="1800">
              <a:solidFill>
                <a:schemeClr val="lt1"/>
              </a:solidFill>
              <a:latin typeface="Arial"/>
              <a:ea typeface="Arial"/>
              <a:cs typeface="Arial"/>
              <a:sym typeface="Arial"/>
            </a:endParaRPr>
          </a:p>
        </p:txBody>
      </p:sp>
      <p:sp>
        <p:nvSpPr>
          <p:cNvPr id="313" name="Shape 313"/>
          <p:cNvSpPr/>
          <p:nvPr/>
        </p:nvSpPr>
        <p:spPr>
          <a:xfrm>
            <a:off x="903090" y="3321646"/>
            <a:ext cx="2654498" cy="1510236"/>
          </a:xfrm>
          <a:prstGeom prst="roundRect">
            <a:avLst>
              <a:gd name="adj" fmla="val 16667"/>
            </a:avLst>
          </a:prstGeom>
          <a:solidFill>
            <a:schemeClr val="lt1"/>
          </a:solidFill>
          <a:ln w="25400" cap="rnd" cmpd="sng">
            <a:solidFill>
              <a:srgbClr val="36DA58">
                <a:alpha val="49803"/>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200" b="1">
                <a:solidFill>
                  <a:srgbClr val="00B0F0"/>
                </a:solidFill>
                <a:latin typeface="Arial"/>
                <a:ea typeface="Arial"/>
                <a:cs typeface="Arial"/>
                <a:sym typeface="Arial"/>
              </a:rPr>
              <a:t>Chat privately with your Webinar Support person</a:t>
            </a:r>
            <a:endParaRPr sz="2200">
              <a:solidFill>
                <a:srgbClr val="00B0F0"/>
              </a:solidFill>
              <a:latin typeface="Arial"/>
              <a:ea typeface="Arial"/>
              <a:cs typeface="Arial"/>
              <a:sym typeface="Arial"/>
            </a:endParaRPr>
          </a:p>
        </p:txBody>
      </p:sp>
      <p:sp>
        <p:nvSpPr>
          <p:cNvPr id="314" name="Shape 314"/>
          <p:cNvSpPr/>
          <p:nvPr/>
        </p:nvSpPr>
        <p:spPr>
          <a:xfrm>
            <a:off x="5023545" y="1788826"/>
            <a:ext cx="2654497" cy="1202442"/>
          </a:xfrm>
          <a:prstGeom prst="rect">
            <a:avLst/>
          </a:prstGeom>
          <a:solidFill>
            <a:srgbClr val="00B0F0">
              <a:alpha val="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a:solidFill>
                  <a:srgbClr val="016FC0"/>
                </a:solidFill>
                <a:latin typeface="Arial"/>
                <a:ea typeface="Arial"/>
                <a:cs typeface="Arial"/>
                <a:sym typeface="Arial"/>
              </a:rPr>
              <a:t>Outside of a session</a:t>
            </a:r>
            <a:endParaRPr sz="1800">
              <a:solidFill>
                <a:schemeClr val="lt1"/>
              </a:solidFill>
              <a:latin typeface="Arial"/>
              <a:ea typeface="Arial"/>
              <a:cs typeface="Arial"/>
              <a:sym typeface="Arial"/>
            </a:endParaRPr>
          </a:p>
        </p:txBody>
      </p:sp>
      <p:sp>
        <p:nvSpPr>
          <p:cNvPr id="315" name="Shape 315"/>
          <p:cNvSpPr/>
          <p:nvPr/>
        </p:nvSpPr>
        <p:spPr>
          <a:xfrm>
            <a:off x="5187733" y="3508231"/>
            <a:ext cx="2367610" cy="64633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800" b="1">
                <a:solidFill>
                  <a:srgbClr val="00B0F0"/>
                </a:solidFill>
                <a:latin typeface="Arial"/>
                <a:ea typeface="Arial"/>
                <a:cs typeface="Arial"/>
                <a:sym typeface="Arial"/>
              </a:rPr>
              <a:t>Join a test meeting:</a:t>
            </a:r>
            <a:endParaRPr/>
          </a:p>
          <a:p>
            <a:pPr marL="0" marR="0" lvl="0" indent="0" algn="ctr" rtl="0">
              <a:spcBef>
                <a:spcPts val="0"/>
              </a:spcBef>
              <a:spcAft>
                <a:spcPts val="0"/>
              </a:spcAft>
              <a:buNone/>
            </a:pPr>
            <a:r>
              <a:rPr lang="en-US" sz="1800" b="1" u="sng">
                <a:solidFill>
                  <a:schemeClr val="hlink"/>
                </a:solidFill>
                <a:latin typeface="Arial"/>
                <a:ea typeface="Arial"/>
                <a:cs typeface="Arial"/>
                <a:sym typeface="Arial"/>
                <a:hlinkClick r:id="rId3"/>
              </a:rPr>
              <a:t>https://zoom.us/test</a:t>
            </a:r>
            <a:r>
              <a:rPr lang="en-US" sz="1800" b="1">
                <a:solidFill>
                  <a:srgbClr val="00B0F0"/>
                </a:solidFill>
                <a:latin typeface="Arial"/>
                <a:ea typeface="Arial"/>
                <a:cs typeface="Arial"/>
                <a:sym typeface="Arial"/>
              </a:rPr>
              <a:t> </a:t>
            </a:r>
            <a:endParaRPr sz="1800" b="1">
              <a:solidFill>
                <a:srgbClr val="00B0F0"/>
              </a:solidFill>
              <a:latin typeface="Arial"/>
              <a:ea typeface="Arial"/>
              <a:cs typeface="Arial"/>
              <a:sym typeface="Arial"/>
            </a:endParaRPr>
          </a:p>
        </p:txBody>
      </p:sp>
      <p:sp>
        <p:nvSpPr>
          <p:cNvPr id="316" name="Shape 316"/>
          <p:cNvSpPr/>
          <p:nvPr/>
        </p:nvSpPr>
        <p:spPr>
          <a:xfrm>
            <a:off x="4514163" y="4741024"/>
            <a:ext cx="3714750" cy="1310760"/>
          </a:xfrm>
          <a:prstGeom prst="roundRect">
            <a:avLst>
              <a:gd name="adj" fmla="val 16667"/>
            </a:avLst>
          </a:prstGeom>
          <a:solidFill>
            <a:schemeClr val="lt1"/>
          </a:solidFill>
          <a:ln w="25400" cap="rnd" cmpd="sng">
            <a:solidFill>
              <a:srgbClr val="36DA58">
                <a:alpha val="49803"/>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solidFill>
                  <a:srgbClr val="00B0F0"/>
                </a:solidFill>
                <a:latin typeface="Arial"/>
                <a:ea typeface="Arial"/>
                <a:cs typeface="Arial"/>
                <a:sym typeface="Arial"/>
              </a:rPr>
              <a:t>Submit a Request</a:t>
            </a:r>
            <a:endParaRPr/>
          </a:p>
          <a:p>
            <a:pPr marL="0" marR="0" lvl="0" indent="0" algn="ctr" rtl="0">
              <a:spcBef>
                <a:spcPts val="600"/>
              </a:spcBef>
              <a:spcAft>
                <a:spcPts val="0"/>
              </a:spcAft>
              <a:buNone/>
            </a:pPr>
            <a:r>
              <a:rPr lang="en-US" sz="2000" b="1" u="sng">
                <a:solidFill>
                  <a:schemeClr val="hlink"/>
                </a:solidFill>
                <a:latin typeface="Arial"/>
                <a:ea typeface="Arial"/>
                <a:cs typeface="Arial"/>
                <a:sym typeface="Arial"/>
                <a:hlinkClick r:id="rId4"/>
              </a:rPr>
              <a:t>Cusps.zendesk.com</a:t>
            </a:r>
            <a:endParaRPr sz="2000" b="1">
              <a:solidFill>
                <a:srgbClr val="0070C0"/>
              </a:solidFill>
              <a:latin typeface="Arial"/>
              <a:ea typeface="Arial"/>
              <a:cs typeface="Arial"/>
              <a:sym typeface="Arial"/>
            </a:endParaRPr>
          </a:p>
          <a:p>
            <a:pPr marL="0" marR="0" lvl="0" indent="0" algn="ctr" rtl="0">
              <a:spcBef>
                <a:spcPts val="0"/>
              </a:spcBef>
              <a:spcAft>
                <a:spcPts val="0"/>
              </a:spcAft>
              <a:buNone/>
            </a:pPr>
            <a:endParaRPr sz="1000" b="1">
              <a:solidFill>
                <a:srgbClr val="0070C0"/>
              </a:solidFill>
              <a:latin typeface="Arial"/>
              <a:ea typeface="Arial"/>
              <a:cs typeface="Arial"/>
              <a:sym typeface="Arial"/>
            </a:endParaRPr>
          </a:p>
        </p:txBody>
      </p:sp>
      <p:cxnSp>
        <p:nvCxnSpPr>
          <p:cNvPr id="317" name="Shape 317"/>
          <p:cNvCxnSpPr/>
          <p:nvPr/>
        </p:nvCxnSpPr>
        <p:spPr>
          <a:xfrm flipH="1">
            <a:off x="2230338" y="2924405"/>
            <a:ext cx="1" cy="383551"/>
          </a:xfrm>
          <a:prstGeom prst="straightConnector1">
            <a:avLst/>
          </a:prstGeom>
          <a:noFill/>
          <a:ln w="63500" cap="flat" cmpd="sng">
            <a:solidFill>
              <a:srgbClr val="AEABAB"/>
            </a:solidFill>
            <a:prstDash val="solid"/>
            <a:miter lim="800000"/>
            <a:headEnd type="none" w="med" len="med"/>
            <a:tailEnd type="none" w="med" len="med"/>
          </a:ln>
        </p:spPr>
      </p:cxnSp>
      <p:cxnSp>
        <p:nvCxnSpPr>
          <p:cNvPr id="318" name="Shape 318"/>
          <p:cNvCxnSpPr/>
          <p:nvPr/>
        </p:nvCxnSpPr>
        <p:spPr>
          <a:xfrm flipH="1">
            <a:off x="6350791" y="2989214"/>
            <a:ext cx="1" cy="383551"/>
          </a:xfrm>
          <a:prstGeom prst="straightConnector1">
            <a:avLst/>
          </a:prstGeom>
          <a:noFill/>
          <a:ln w="63500" cap="flat" cmpd="sng">
            <a:solidFill>
              <a:srgbClr val="AEABAB"/>
            </a:solidFill>
            <a:prstDash val="solid"/>
            <a:miter lim="800000"/>
            <a:headEnd type="none" w="med" len="med"/>
            <a:tailEnd type="none" w="med" len="med"/>
          </a:ln>
        </p:spPr>
      </p:cxnSp>
      <p:cxnSp>
        <p:nvCxnSpPr>
          <p:cNvPr id="319" name="Shape 319"/>
          <p:cNvCxnSpPr/>
          <p:nvPr/>
        </p:nvCxnSpPr>
        <p:spPr>
          <a:xfrm flipH="1">
            <a:off x="6350792" y="4357473"/>
            <a:ext cx="1" cy="383551"/>
          </a:xfrm>
          <a:prstGeom prst="straightConnector1">
            <a:avLst/>
          </a:prstGeom>
          <a:noFill/>
          <a:ln w="63500" cap="flat" cmpd="sng">
            <a:solidFill>
              <a:srgbClr val="AEABAB"/>
            </a:solidFill>
            <a:prstDash val="solid"/>
            <a:miter lim="800000"/>
            <a:headEnd type="none" w="med" len="med"/>
            <a:tailEnd type="none"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6F6F6"/>
        </a:solidFill>
        <a:effectLst/>
      </p:bgPr>
    </p:bg>
    <p:spTree>
      <p:nvGrpSpPr>
        <p:cNvPr id="1" name="Shape 324"/>
        <p:cNvGrpSpPr/>
        <p:nvPr/>
      </p:nvGrpSpPr>
      <p:grpSpPr>
        <a:xfrm>
          <a:off x="0" y="0"/>
          <a:ext cx="0" cy="0"/>
          <a:chOff x="0" y="0"/>
          <a:chExt cx="0" cy="0"/>
        </a:xfrm>
      </p:grpSpPr>
      <p:sp>
        <p:nvSpPr>
          <p:cNvPr id="325" name="Shape 325"/>
          <p:cNvSpPr txBox="1">
            <a:spLocks noGrp="1"/>
          </p:cNvSpPr>
          <p:nvPr>
            <p:ph type="ctrTitle"/>
          </p:nvPr>
        </p:nvSpPr>
        <p:spPr>
          <a:xfrm>
            <a:off x="0" y="5"/>
            <a:ext cx="9144000" cy="1371595"/>
          </a:xfrm>
          <a:prstGeom prst="rect">
            <a:avLst/>
          </a:prstGeom>
          <a:solidFill>
            <a:srgbClr val="1D92D0"/>
          </a:solidFill>
          <a:ln w="9525" cap="rnd" cmpd="sng">
            <a:solidFill>
              <a:srgbClr val="005EAB">
                <a:alpha val="32941"/>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Font typeface="Calibri"/>
              <a:buNone/>
            </a:pPr>
            <a:r>
              <a:rPr lang="en-US" sz="3600" b="1" i="0" u="none" strike="noStrike" cap="none">
                <a:solidFill>
                  <a:schemeClr val="lt1"/>
                </a:solidFill>
                <a:latin typeface="Calibri"/>
                <a:ea typeface="Calibri"/>
                <a:cs typeface="Calibri"/>
                <a:sym typeface="Calibri"/>
              </a:rPr>
              <a:t>Submit a Helpdesk Request</a:t>
            </a:r>
            <a:endParaRPr sz="3600" b="1" i="0" u="none" strike="noStrike" cap="none">
              <a:solidFill>
                <a:schemeClr val="lt1"/>
              </a:solidFill>
              <a:latin typeface="Calibri"/>
              <a:ea typeface="Calibri"/>
              <a:cs typeface="Calibri"/>
              <a:sym typeface="Calibri"/>
            </a:endParaRPr>
          </a:p>
        </p:txBody>
      </p:sp>
      <p:sp>
        <p:nvSpPr>
          <p:cNvPr id="326" name="Shape 326"/>
          <p:cNvSpPr txBox="1"/>
          <p:nvPr/>
        </p:nvSpPr>
        <p:spPr>
          <a:xfrm>
            <a:off x="0" y="6629400"/>
            <a:ext cx="9144000" cy="228600"/>
          </a:xfrm>
          <a:prstGeom prst="rect">
            <a:avLst/>
          </a:prstGeom>
          <a:solidFill>
            <a:srgbClr val="005EAB"/>
          </a:solidFill>
          <a:ln w="9525" cap="rnd" cmpd="sng">
            <a:solidFill>
              <a:srgbClr val="002060">
                <a:alpha val="14901"/>
              </a:srgbClr>
            </a:solidFill>
            <a:prstDash val="solid"/>
            <a:round/>
            <a:headEnd type="none" w="med" len="med"/>
            <a:tailEnd type="none" w="med" len="med"/>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327" name="Shape 327"/>
          <p:cNvSpPr/>
          <p:nvPr/>
        </p:nvSpPr>
        <p:spPr>
          <a:xfrm>
            <a:off x="0" y="1371600"/>
            <a:ext cx="9144000" cy="5257800"/>
          </a:xfrm>
          <a:prstGeom prst="rect">
            <a:avLst/>
          </a:prstGeom>
          <a:noFill/>
          <a:ln w="9525" cap="rnd" cmpd="sng">
            <a:solidFill>
              <a:srgbClr val="D0CECE">
                <a:alpha val="40000"/>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8" name="Shape 328"/>
          <p:cNvSpPr/>
          <p:nvPr/>
        </p:nvSpPr>
        <p:spPr>
          <a:xfrm>
            <a:off x="0" y="1371600"/>
            <a:ext cx="9144000" cy="5257800"/>
          </a:xfrm>
          <a:prstGeom prst="rect">
            <a:avLst/>
          </a:prstGeom>
          <a:noFill/>
          <a:ln w="9525" cap="rnd" cmpd="sng">
            <a:solidFill>
              <a:srgbClr val="D0CECE">
                <a:alpha val="49803"/>
              </a:srgbClr>
            </a:solidFill>
            <a:prstDash val="solid"/>
            <a:miter lim="800000"/>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329" name="Shape 329"/>
          <p:cNvPicPr preferRelativeResize="0"/>
          <p:nvPr/>
        </p:nvPicPr>
        <p:blipFill rotWithShape="1">
          <a:blip r:embed="rId3">
            <a:alphaModFix/>
          </a:blip>
          <a:srcRect/>
          <a:stretch/>
        </p:blipFill>
        <p:spPr>
          <a:xfrm>
            <a:off x="971561" y="1454331"/>
            <a:ext cx="7166043" cy="4953000"/>
          </a:xfrm>
          <a:prstGeom prst="rect">
            <a:avLst/>
          </a:prstGeom>
          <a:noFill/>
          <a:ln>
            <a:solidFill>
              <a:schemeClr val="accent1"/>
            </a:solidFill>
          </a:ln>
        </p:spPr>
      </p:pic>
      <p:sp>
        <p:nvSpPr>
          <p:cNvPr id="330" name="Shape 330"/>
          <p:cNvSpPr/>
          <p:nvPr/>
        </p:nvSpPr>
        <p:spPr>
          <a:xfrm>
            <a:off x="6172200" y="1828800"/>
            <a:ext cx="1143000" cy="377357"/>
          </a:xfrm>
          <a:prstGeom prst="frame">
            <a:avLst>
              <a:gd name="adj1" fmla="val 19769"/>
            </a:avLst>
          </a:prstGeom>
          <a:solidFill>
            <a:srgbClr val="00E908"/>
          </a:solidFill>
          <a:ln w="25400" cap="rnd" cmpd="sng">
            <a:solidFill>
              <a:srgbClr val="002060">
                <a:alpha val="22745"/>
              </a:srgbClr>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0"/>
                                        </p:tgtEl>
                                        <p:attrNameLst>
                                          <p:attrName>style.visibility</p:attrName>
                                        </p:attrNameLst>
                                      </p:cBhvr>
                                      <p:to>
                                        <p:strVal val="visible"/>
                                      </p:to>
                                    </p:set>
                                    <p:animEffect transition="in" filter="fade">
                                      <p:cBhvr>
                                        <p:cTn id="7" dur="1000"/>
                                        <p:tgtEl>
                                          <p:spTgt spid="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533</Words>
  <Application>Microsoft Office PowerPoint</Application>
  <PresentationFormat>On-screen Show (4:3)</PresentationFormat>
  <Paragraphs>78</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Welcome to your first Online Session</vt:lpstr>
      <vt:lpstr>Best practice tips before we begin…</vt:lpstr>
      <vt:lpstr>At the start of class, activate your microphone:</vt:lpstr>
      <vt:lpstr>Activate your webcam</vt:lpstr>
      <vt:lpstr>Participant controls:</vt:lpstr>
      <vt:lpstr>How to chat</vt:lpstr>
      <vt:lpstr>Join Breakouts</vt:lpstr>
      <vt:lpstr>Ways to get support</vt:lpstr>
      <vt:lpstr>Submit a Helpdesk Request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Joni Murphy</dc:creator>
  <cp:lastModifiedBy>Joni Murphy</cp:lastModifiedBy>
  <cp:revision>10</cp:revision>
  <dcterms:modified xsi:type="dcterms:W3CDTF">2019-01-28T20:07:40Z</dcterms:modified>
</cp:coreProperties>
</file>